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56" r:id="rId5"/>
    <p:sldId id="266" r:id="rId6"/>
    <p:sldId id="299" r:id="rId7"/>
    <p:sldId id="313" r:id="rId8"/>
    <p:sldId id="315" r:id="rId9"/>
    <p:sldId id="271" r:id="rId10"/>
    <p:sldId id="317" r:id="rId11"/>
    <p:sldId id="320" r:id="rId12"/>
    <p:sldId id="326" r:id="rId13"/>
    <p:sldId id="329" r:id="rId14"/>
    <p:sldId id="330" r:id="rId15"/>
    <p:sldId id="332" r:id="rId16"/>
    <p:sldId id="333" r:id="rId17"/>
    <p:sldId id="334" r:id="rId18"/>
    <p:sldId id="336" r:id="rId19"/>
    <p:sldId id="338" r:id="rId20"/>
    <p:sldId id="337" r:id="rId21"/>
    <p:sldId id="339" r:id="rId22"/>
    <p:sldId id="288" r:id="rId23"/>
    <p:sldId id="340" r:id="rId24"/>
    <p:sldId id="324" r:id="rId25"/>
    <p:sldId id="341" r:id="rId26"/>
    <p:sldId id="295" r:id="rId27"/>
    <p:sldId id="318" r:id="rId28"/>
    <p:sldId id="327" r:id="rId29"/>
    <p:sldId id="31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202AAC-8D4E-682A-4D60-53FB8EB1BF9B}" name="Tami McManus" initials="TM" userId="4a41d8b392a254f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E26B0-86EA-4305-A65F-2F68403D7B88}" v="117" dt="2024-05-02T19:55:37.77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79" d="100"/>
          <a:sy n="79" d="100"/>
        </p:scale>
        <p:origin x="773" y="7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 McManus" userId="4a41d8b392a254fb" providerId="LiveId" clId="{C6EE26B0-86EA-4305-A65F-2F68403D7B88}"/>
    <pc:docChg chg="undo redo custSel addSld delSld modSld sldOrd">
      <pc:chgData name="Tami McManus" userId="4a41d8b392a254fb" providerId="LiveId" clId="{C6EE26B0-86EA-4305-A65F-2F68403D7B88}" dt="2024-05-03T15:17:32.102" v="13620" actId="255"/>
      <pc:docMkLst>
        <pc:docMk/>
      </pc:docMkLst>
      <pc:sldChg chg="addSp delSp modSp mod">
        <pc:chgData name="Tami McManus" userId="4a41d8b392a254fb" providerId="LiveId" clId="{C6EE26B0-86EA-4305-A65F-2F68403D7B88}" dt="2024-04-17T22:40:58.023" v="86" actId="255"/>
        <pc:sldMkLst>
          <pc:docMk/>
          <pc:sldMk cId="3111549375" sldId="256"/>
        </pc:sldMkLst>
        <pc:spChg chg="mod">
          <ac:chgData name="Tami McManus" userId="4a41d8b392a254fb" providerId="LiveId" clId="{C6EE26B0-86EA-4305-A65F-2F68403D7B88}" dt="2024-04-17T22:40:53.317" v="85" actId="255"/>
          <ac:spMkLst>
            <pc:docMk/>
            <pc:sldMk cId="3111549375" sldId="256"/>
            <ac:spMk id="2" creationId="{A0F76727-CFA0-CF57-5891-EE6F4A727A90}"/>
          </ac:spMkLst>
        </pc:spChg>
        <pc:spChg chg="add del mod">
          <ac:chgData name="Tami McManus" userId="4a41d8b392a254fb" providerId="LiveId" clId="{C6EE26B0-86EA-4305-A65F-2F68403D7B88}" dt="2024-04-17T22:25:21.970" v="30" actId="931"/>
          <ac:spMkLst>
            <pc:docMk/>
            <pc:sldMk cId="3111549375" sldId="256"/>
            <ac:spMk id="4" creationId="{6336553F-DE35-7A9B-627F-857EDA7D3411}"/>
          </ac:spMkLst>
        </pc:spChg>
        <pc:spChg chg="mod">
          <ac:chgData name="Tami McManus" userId="4a41d8b392a254fb" providerId="LiveId" clId="{C6EE26B0-86EA-4305-A65F-2F68403D7B88}" dt="2024-04-17T22:40:58.023" v="86" actId="255"/>
          <ac:spMkLst>
            <pc:docMk/>
            <pc:sldMk cId="3111549375" sldId="256"/>
            <ac:spMk id="8" creationId="{4B0552E2-3F84-4A73-A16B-C54043C663D5}"/>
          </ac:spMkLst>
        </pc:spChg>
        <pc:picChg chg="add mod">
          <ac:chgData name="Tami McManus" userId="4a41d8b392a254fb" providerId="LiveId" clId="{C6EE26B0-86EA-4305-A65F-2F68403D7B88}" dt="2024-04-17T22:25:49.685" v="34" actId="1076"/>
          <ac:picMkLst>
            <pc:docMk/>
            <pc:sldMk cId="3111549375" sldId="256"/>
            <ac:picMk id="6" creationId="{EF2CD42F-2B1B-AF82-F7C4-CC93D06CEDDE}"/>
          </ac:picMkLst>
        </pc:picChg>
        <pc:picChg chg="add del mod">
          <ac:chgData name="Tami McManus" userId="4a41d8b392a254fb" providerId="LiveId" clId="{C6EE26B0-86EA-4305-A65F-2F68403D7B88}" dt="2024-04-17T22:25:44.088" v="33" actId="478"/>
          <ac:picMkLst>
            <pc:docMk/>
            <pc:sldMk cId="3111549375" sldId="256"/>
            <ac:picMk id="10" creationId="{0C9E5609-D6CF-B57C-FF29-527ACDA22AC5}"/>
          </ac:picMkLst>
        </pc:picChg>
        <pc:picChg chg="del mod modCrop">
          <ac:chgData name="Tami McManus" userId="4a41d8b392a254fb" providerId="LiveId" clId="{C6EE26B0-86EA-4305-A65F-2F68403D7B88}" dt="2024-04-17T22:18:23.083" v="29" actId="478"/>
          <ac:picMkLst>
            <pc:docMk/>
            <pc:sldMk cId="3111549375" sldId="256"/>
            <ac:picMk id="41" creationId="{9FB4A3D7-302B-4FAB-B9BD-5F75A796AC7C}"/>
          </ac:picMkLst>
        </pc:picChg>
      </pc:sldChg>
      <pc:sldChg chg="modSp mod">
        <pc:chgData name="Tami McManus" userId="4a41d8b392a254fb" providerId="LiveId" clId="{C6EE26B0-86EA-4305-A65F-2F68403D7B88}" dt="2024-05-01T13:32:34.335" v="6628"/>
        <pc:sldMkLst>
          <pc:docMk/>
          <pc:sldMk cId="3318299500" sldId="266"/>
        </pc:sldMkLst>
        <pc:spChg chg="mod">
          <ac:chgData name="Tami McManus" userId="4a41d8b392a254fb" providerId="LiveId" clId="{C6EE26B0-86EA-4305-A65F-2F68403D7B88}" dt="2024-04-17T22:41:26.376" v="93" actId="14100"/>
          <ac:spMkLst>
            <pc:docMk/>
            <pc:sldMk cId="3318299500" sldId="266"/>
            <ac:spMk id="5" creationId="{30EB58E2-A9A0-481A-8B5B-381B836CE40B}"/>
          </ac:spMkLst>
        </pc:spChg>
        <pc:spChg chg="mod">
          <ac:chgData name="Tami McManus" userId="4a41d8b392a254fb" providerId="LiveId" clId="{C6EE26B0-86EA-4305-A65F-2F68403D7B88}" dt="2024-05-01T13:32:34.335" v="6628"/>
          <ac:spMkLst>
            <pc:docMk/>
            <pc:sldMk cId="3318299500" sldId="266"/>
            <ac:spMk id="23" creationId="{C50BB1C4-223C-42B9-AF6A-F40E305B1A0E}"/>
          </ac:spMkLst>
        </pc:spChg>
        <pc:picChg chg="mod modCrop">
          <ac:chgData name="Tami McManus" userId="4a41d8b392a254fb" providerId="LiveId" clId="{C6EE26B0-86EA-4305-A65F-2F68403D7B88}" dt="2024-04-17T22:28:46.029" v="44" actId="14100"/>
          <ac:picMkLst>
            <pc:docMk/>
            <pc:sldMk cId="3318299500" sldId="266"/>
            <ac:picMk id="29" creationId="{5924239E-C490-438F-B9C9-111D931D0846}"/>
          </ac:picMkLst>
        </pc:picChg>
      </pc:sldChg>
      <pc:sldChg chg="modSp">
        <pc:chgData name="Tami McManus" userId="4a41d8b392a254fb" providerId="LiveId" clId="{C6EE26B0-86EA-4305-A65F-2F68403D7B88}" dt="2024-04-18T13:17:59.104" v="143" actId="14826"/>
        <pc:sldMkLst>
          <pc:docMk/>
          <pc:sldMk cId="2779792646" sldId="271"/>
        </pc:sldMkLst>
        <pc:picChg chg="mod">
          <ac:chgData name="Tami McManus" userId="4a41d8b392a254fb" providerId="LiveId" clId="{C6EE26B0-86EA-4305-A65F-2F68403D7B88}" dt="2024-04-18T13:17:59.104" v="143" actId="14826"/>
          <ac:picMkLst>
            <pc:docMk/>
            <pc:sldMk cId="2779792646" sldId="271"/>
            <ac:picMk id="5" creationId="{0CEB905B-7FDD-4B1A-96BF-B5A081A25FC8}"/>
          </ac:picMkLst>
        </pc:picChg>
      </pc:sldChg>
      <pc:sldChg chg="delSp modSp mod">
        <pc:chgData name="Tami McManus" userId="4a41d8b392a254fb" providerId="LiveId" clId="{C6EE26B0-86EA-4305-A65F-2F68403D7B88}" dt="2024-05-02T19:47:45.804" v="13558" actId="1076"/>
        <pc:sldMkLst>
          <pc:docMk/>
          <pc:sldMk cId="1109332271" sldId="288"/>
        </pc:sldMkLst>
        <pc:spChg chg="mod">
          <ac:chgData name="Tami McManus" userId="4a41d8b392a254fb" providerId="LiveId" clId="{C6EE26B0-86EA-4305-A65F-2F68403D7B88}" dt="2024-05-02T18:54:20.747" v="10234" actId="20577"/>
          <ac:spMkLst>
            <pc:docMk/>
            <pc:sldMk cId="1109332271" sldId="288"/>
            <ac:spMk id="7" creationId="{5794278F-BBE1-4D62-8038-1FE9C98B6D37}"/>
          </ac:spMkLst>
        </pc:spChg>
        <pc:spChg chg="mod">
          <ac:chgData name="Tami McManus" userId="4a41d8b392a254fb" providerId="LiveId" clId="{C6EE26B0-86EA-4305-A65F-2F68403D7B88}" dt="2024-05-02T19:10:18.563" v="11309" actId="207"/>
          <ac:spMkLst>
            <pc:docMk/>
            <pc:sldMk cId="1109332271" sldId="288"/>
            <ac:spMk id="9" creationId="{957A8109-BBBF-407C-81F8-08088ED99698}"/>
          </ac:spMkLst>
        </pc:spChg>
        <pc:spChg chg="del mod">
          <ac:chgData name="Tami McManus" userId="4a41d8b392a254fb" providerId="LiveId" clId="{C6EE26B0-86EA-4305-A65F-2F68403D7B88}" dt="2024-05-02T19:37:21.306" v="13508" actId="478"/>
          <ac:spMkLst>
            <pc:docMk/>
            <pc:sldMk cId="1109332271" sldId="288"/>
            <ac:spMk id="17" creationId="{A7A34B0D-1722-4024-BC6E-2A411B0AF724}"/>
          </ac:spMkLst>
        </pc:spChg>
        <pc:picChg chg="mod">
          <ac:chgData name="Tami McManus" userId="4a41d8b392a254fb" providerId="LiveId" clId="{C6EE26B0-86EA-4305-A65F-2F68403D7B88}" dt="2024-05-02T19:47:45.804" v="13558" actId="1076"/>
          <ac:picMkLst>
            <pc:docMk/>
            <pc:sldMk cId="1109332271" sldId="288"/>
            <ac:picMk id="8" creationId="{13908DB8-E92A-433D-BC79-CFD872B072D7}"/>
          </ac:picMkLst>
        </pc:picChg>
        <pc:picChg chg="mod modCrop">
          <ac:chgData name="Tami McManus" userId="4a41d8b392a254fb" providerId="LiveId" clId="{C6EE26B0-86EA-4305-A65F-2F68403D7B88}" dt="2024-05-02T19:47:39.603" v="13557" actId="1076"/>
          <ac:picMkLst>
            <pc:docMk/>
            <pc:sldMk cId="1109332271" sldId="288"/>
            <ac:picMk id="11" creationId="{2090A0CF-D5B6-46F6-9148-3018C1F68218}"/>
          </ac:picMkLst>
        </pc:picChg>
        <pc:picChg chg="mod">
          <ac:chgData name="Tami McManus" userId="4a41d8b392a254fb" providerId="LiveId" clId="{C6EE26B0-86EA-4305-A65F-2F68403D7B88}" dt="2024-05-02T19:40:11.262" v="13513" actId="1076"/>
          <ac:picMkLst>
            <pc:docMk/>
            <pc:sldMk cId="1109332271" sldId="288"/>
            <ac:picMk id="13" creationId="{FD008D2D-DCC4-47D7-9308-F53E3DC8BA33}"/>
          </ac:picMkLst>
        </pc:picChg>
      </pc:sldChg>
      <pc:sldChg chg="addSp delSp modSp mod">
        <pc:chgData name="Tami McManus" userId="4a41d8b392a254fb" providerId="LiveId" clId="{C6EE26B0-86EA-4305-A65F-2F68403D7B88}" dt="2024-05-02T19:50:42.143" v="13564"/>
        <pc:sldMkLst>
          <pc:docMk/>
          <pc:sldMk cId="798203993" sldId="295"/>
        </pc:sldMkLst>
        <pc:spChg chg="add del mod">
          <ac:chgData name="Tami McManus" userId="4a41d8b392a254fb" providerId="LiveId" clId="{C6EE26B0-86EA-4305-A65F-2F68403D7B88}" dt="2024-05-02T19:34:41.492" v="13496" actId="478"/>
          <ac:spMkLst>
            <pc:docMk/>
            <pc:sldMk cId="798203993" sldId="295"/>
            <ac:spMk id="3" creationId="{E7C118C3-C8B0-0D3D-4E3A-ACC7BD577E21}"/>
          </ac:spMkLst>
        </pc:spChg>
        <pc:spChg chg="del">
          <ac:chgData name="Tami McManus" userId="4a41d8b392a254fb" providerId="LiveId" clId="{C6EE26B0-86EA-4305-A65F-2F68403D7B88}" dt="2024-05-02T19:34:38.811" v="13495" actId="478"/>
          <ac:spMkLst>
            <pc:docMk/>
            <pc:sldMk cId="798203993" sldId="295"/>
            <ac:spMk id="5" creationId="{5755816F-F516-477A-8EF2-D8CA20267590}"/>
          </ac:spMkLst>
        </pc:spChg>
        <pc:picChg chg="mod">
          <ac:chgData name="Tami McManus" userId="4a41d8b392a254fb" providerId="LiveId" clId="{C6EE26B0-86EA-4305-A65F-2F68403D7B88}" dt="2024-05-02T19:50:42.143" v="13564"/>
          <ac:picMkLst>
            <pc:docMk/>
            <pc:sldMk cId="798203993" sldId="295"/>
            <ac:picMk id="30" creationId="{C1CA27C7-F47D-4606-AAE8-32BD4D06983A}"/>
          </ac:picMkLst>
        </pc:picChg>
      </pc:sldChg>
      <pc:sldChg chg="modSp mod">
        <pc:chgData name="Tami McManus" userId="4a41d8b392a254fb" providerId="LiveId" clId="{C6EE26B0-86EA-4305-A65F-2F68403D7B88}" dt="2024-04-21T22:01:13.986" v="1026" actId="948"/>
        <pc:sldMkLst>
          <pc:docMk/>
          <pc:sldMk cId="1109332271" sldId="299"/>
        </pc:sldMkLst>
        <pc:spChg chg="mod">
          <ac:chgData name="Tami McManus" userId="4a41d8b392a254fb" providerId="LiveId" clId="{C6EE26B0-86EA-4305-A65F-2F68403D7B88}" dt="2024-04-21T22:01:13.986" v="1026" actId="948"/>
          <ac:spMkLst>
            <pc:docMk/>
            <pc:sldMk cId="1109332271" sldId="299"/>
            <ac:spMk id="9" creationId="{469D770A-D8B9-4D5E-BB61-CD763E29DC55}"/>
          </ac:spMkLst>
        </pc:spChg>
        <pc:picChg chg="mod">
          <ac:chgData name="Tami McManus" userId="4a41d8b392a254fb" providerId="LiveId" clId="{C6EE26B0-86EA-4305-A65F-2F68403D7B88}" dt="2024-04-18T13:21:09.574" v="144" actId="14826"/>
          <ac:picMkLst>
            <pc:docMk/>
            <pc:sldMk cId="1109332271" sldId="299"/>
            <ac:picMk id="26" creationId="{FBFF4B36-5D7D-42A6-A89B-A0A83CB0C2FC}"/>
          </ac:picMkLst>
        </pc:picChg>
      </pc:sldChg>
      <pc:sldChg chg="modSp del mod">
        <pc:chgData name="Tami McManus" userId="4a41d8b392a254fb" providerId="LiveId" clId="{C6EE26B0-86EA-4305-A65F-2F68403D7B88}" dt="2024-04-21T22:11:42.943" v="1032" actId="2696"/>
        <pc:sldMkLst>
          <pc:docMk/>
          <pc:sldMk cId="3345023337" sldId="300"/>
        </pc:sldMkLst>
        <pc:spChg chg="mod">
          <ac:chgData name="Tami McManus" userId="4a41d8b392a254fb" providerId="LiveId" clId="{C6EE26B0-86EA-4305-A65F-2F68403D7B88}" dt="2024-04-18T13:21:56.382" v="152" actId="20577"/>
          <ac:spMkLst>
            <pc:docMk/>
            <pc:sldMk cId="3345023337" sldId="300"/>
            <ac:spMk id="6" creationId="{AFE67981-079D-4463-B997-67E6CA039B58}"/>
          </ac:spMkLst>
        </pc:spChg>
      </pc:sldChg>
      <pc:sldChg chg="modSp del mod">
        <pc:chgData name="Tami McManus" userId="4a41d8b392a254fb" providerId="LiveId" clId="{C6EE26B0-86EA-4305-A65F-2F68403D7B88}" dt="2024-05-02T19:52:00.646" v="13571" actId="47"/>
        <pc:sldMkLst>
          <pc:docMk/>
          <pc:sldMk cId="2960976296" sldId="303"/>
        </pc:sldMkLst>
        <pc:spChg chg="mod">
          <ac:chgData name="Tami McManus" userId="4a41d8b392a254fb" providerId="LiveId" clId="{C6EE26B0-86EA-4305-A65F-2F68403D7B88}" dt="2024-05-02T19:51:36.233" v="13570" actId="948"/>
          <ac:spMkLst>
            <pc:docMk/>
            <pc:sldMk cId="2960976296" sldId="303"/>
            <ac:spMk id="5" creationId="{8D8FE1B0-9E5F-4C60-B1BF-E3D551EDCF6C}"/>
          </ac:spMkLst>
        </pc:spChg>
      </pc:sldChg>
      <pc:sldChg chg="addSp delSp modSp mod">
        <pc:chgData name="Tami McManus" userId="4a41d8b392a254fb" providerId="LiveId" clId="{C6EE26B0-86EA-4305-A65F-2F68403D7B88}" dt="2024-05-03T15:13:28.366" v="13608" actId="20577"/>
        <pc:sldMkLst>
          <pc:docMk/>
          <pc:sldMk cId="3105118036" sldId="313"/>
        </pc:sldMkLst>
        <pc:spChg chg="mod">
          <ac:chgData name="Tami McManus" userId="4a41d8b392a254fb" providerId="LiveId" clId="{C6EE26B0-86EA-4305-A65F-2F68403D7B88}" dt="2024-05-03T15:13:28.366" v="13608" actId="20577"/>
          <ac:spMkLst>
            <pc:docMk/>
            <pc:sldMk cId="3105118036" sldId="313"/>
            <ac:spMk id="7" creationId="{5FA1D81E-F29A-6948-AFB0-802230DA45E7}"/>
          </ac:spMkLst>
        </pc:spChg>
        <pc:picChg chg="add del mod">
          <ac:chgData name="Tami McManus" userId="4a41d8b392a254fb" providerId="LiveId" clId="{C6EE26B0-86EA-4305-A65F-2F68403D7B88}" dt="2024-05-02T19:55:54.845" v="13586" actId="478"/>
          <ac:picMkLst>
            <pc:docMk/>
            <pc:sldMk cId="3105118036" sldId="313"/>
            <ac:picMk id="6" creationId="{E1C49E15-4007-C80F-EDCC-51E872223312}"/>
          </ac:picMkLst>
        </pc:picChg>
        <pc:picChg chg="add del mod">
          <ac:chgData name="Tami McManus" userId="4a41d8b392a254fb" providerId="LiveId" clId="{C6EE26B0-86EA-4305-A65F-2F68403D7B88}" dt="2024-05-02T19:55:53.602" v="13585" actId="478"/>
          <ac:picMkLst>
            <pc:docMk/>
            <pc:sldMk cId="3105118036" sldId="313"/>
            <ac:picMk id="8" creationId="{1595EB97-5C71-1AB3-3814-3683492D2357}"/>
          </ac:picMkLst>
        </pc:picChg>
        <pc:picChg chg="add del mod">
          <ac:chgData name="Tami McManus" userId="4a41d8b392a254fb" providerId="LiveId" clId="{C6EE26B0-86EA-4305-A65F-2F68403D7B88}" dt="2024-04-30T14:35:47.010" v="3965" actId="478"/>
          <ac:picMkLst>
            <pc:docMk/>
            <pc:sldMk cId="3105118036" sldId="313"/>
            <ac:picMk id="9" creationId="{52A8BBDF-4459-FDAE-3463-0D748F1AFE40}"/>
          </ac:picMkLst>
        </pc:picChg>
        <pc:picChg chg="add del mod">
          <ac:chgData name="Tami McManus" userId="4a41d8b392a254fb" providerId="LiveId" clId="{C6EE26B0-86EA-4305-A65F-2F68403D7B88}" dt="2024-05-02T19:55:55.741" v="13587" actId="478"/>
          <ac:picMkLst>
            <pc:docMk/>
            <pc:sldMk cId="3105118036" sldId="313"/>
            <ac:picMk id="9" creationId="{B7B91B02-D93A-1DD2-D9AF-1668D106CE72}"/>
          </ac:picMkLst>
        </pc:picChg>
      </pc:sldChg>
      <pc:sldChg chg="addSp delSp modSp mod">
        <pc:chgData name="Tami McManus" userId="4a41d8b392a254fb" providerId="LiveId" clId="{C6EE26B0-86EA-4305-A65F-2F68403D7B88}" dt="2024-05-02T19:54:02.513" v="13583" actId="948"/>
        <pc:sldMkLst>
          <pc:docMk/>
          <pc:sldMk cId="4106414946" sldId="314"/>
        </pc:sldMkLst>
        <pc:spChg chg="add del mod">
          <ac:chgData name="Tami McManus" userId="4a41d8b392a254fb" providerId="LiveId" clId="{C6EE26B0-86EA-4305-A65F-2F68403D7B88}" dt="2024-04-19T23:35:37.675" v="836" actId="478"/>
          <ac:spMkLst>
            <pc:docMk/>
            <pc:sldMk cId="4106414946" sldId="314"/>
            <ac:spMk id="3" creationId="{1A135A44-8131-64B1-8787-B069F56F1234}"/>
          </ac:spMkLst>
        </pc:spChg>
        <pc:spChg chg="mod">
          <ac:chgData name="Tami McManus" userId="4a41d8b392a254fb" providerId="LiveId" clId="{C6EE26B0-86EA-4305-A65F-2F68403D7B88}" dt="2024-05-02T19:54:02.513" v="13583" actId="948"/>
          <ac:spMkLst>
            <pc:docMk/>
            <pc:sldMk cId="4106414946" sldId="314"/>
            <ac:spMk id="5" creationId="{8D8FE1B0-9E5F-4C60-B1BF-E3D551EDCF6C}"/>
          </ac:spMkLst>
        </pc:spChg>
        <pc:spChg chg="del">
          <ac:chgData name="Tami McManus" userId="4a41d8b392a254fb" providerId="LiveId" clId="{C6EE26B0-86EA-4305-A65F-2F68403D7B88}" dt="2024-04-19T23:35:33.969" v="835" actId="478"/>
          <ac:spMkLst>
            <pc:docMk/>
            <pc:sldMk cId="4106414946" sldId="314"/>
            <ac:spMk id="8" creationId="{CED188D3-E97C-4E64-AEC5-BA2CE083B7F3}"/>
          </ac:spMkLst>
        </pc:spChg>
      </pc:sldChg>
      <pc:sldChg chg="delSp modSp mod">
        <pc:chgData name="Tami McManus" userId="4a41d8b392a254fb" providerId="LiveId" clId="{C6EE26B0-86EA-4305-A65F-2F68403D7B88}" dt="2024-04-17T22:49:42.868" v="142" actId="14100"/>
        <pc:sldMkLst>
          <pc:docMk/>
          <pc:sldMk cId="4202732910" sldId="315"/>
        </pc:sldMkLst>
        <pc:spChg chg="del">
          <ac:chgData name="Tami McManus" userId="4a41d8b392a254fb" providerId="LiveId" clId="{C6EE26B0-86EA-4305-A65F-2F68403D7B88}" dt="2024-04-17T22:44:06.813" v="103" actId="478"/>
          <ac:spMkLst>
            <pc:docMk/>
            <pc:sldMk cId="4202732910" sldId="315"/>
            <ac:spMk id="7" creationId="{7737964F-C004-CA4A-2689-C367398D8397}"/>
          </ac:spMkLst>
        </pc:spChg>
        <pc:spChg chg="del">
          <ac:chgData name="Tami McManus" userId="4a41d8b392a254fb" providerId="LiveId" clId="{C6EE26B0-86EA-4305-A65F-2F68403D7B88}" dt="2024-04-17T22:44:12.885" v="106" actId="478"/>
          <ac:spMkLst>
            <pc:docMk/>
            <pc:sldMk cId="4202732910" sldId="315"/>
            <ac:spMk id="9" creationId="{3029AE5A-E6EC-0A78-8A07-6AC7CBFFA9D5}"/>
          </ac:spMkLst>
        </pc:spChg>
        <pc:spChg chg="del">
          <ac:chgData name="Tami McManus" userId="4a41d8b392a254fb" providerId="LiveId" clId="{C6EE26B0-86EA-4305-A65F-2F68403D7B88}" dt="2024-04-17T22:44:15.604" v="110" actId="478"/>
          <ac:spMkLst>
            <pc:docMk/>
            <pc:sldMk cId="4202732910" sldId="315"/>
            <ac:spMk id="12" creationId="{D137FCAD-3F59-5E50-623D-8A5860293A98}"/>
          </ac:spMkLst>
        </pc:spChg>
        <pc:spChg chg="del">
          <ac:chgData name="Tami McManus" userId="4a41d8b392a254fb" providerId="LiveId" clId="{C6EE26B0-86EA-4305-A65F-2F68403D7B88}" dt="2024-04-17T22:44:14.750" v="109" actId="478"/>
          <ac:spMkLst>
            <pc:docMk/>
            <pc:sldMk cId="4202732910" sldId="315"/>
            <ac:spMk id="15" creationId="{FE6D7384-8248-9A2A-FB89-18379E32E7F4}"/>
          </ac:spMkLst>
        </pc:spChg>
        <pc:spChg chg="del">
          <ac:chgData name="Tami McManus" userId="4a41d8b392a254fb" providerId="LiveId" clId="{C6EE26B0-86EA-4305-A65F-2F68403D7B88}" dt="2024-04-17T22:44:14.141" v="108" actId="478"/>
          <ac:spMkLst>
            <pc:docMk/>
            <pc:sldMk cId="4202732910" sldId="315"/>
            <ac:spMk id="16" creationId="{E76137B2-CEAD-720B-B44F-C8E826A92EE0}"/>
          </ac:spMkLst>
        </pc:spChg>
        <pc:spChg chg="del">
          <ac:chgData name="Tami McManus" userId="4a41d8b392a254fb" providerId="LiveId" clId="{C6EE26B0-86EA-4305-A65F-2F68403D7B88}" dt="2024-04-17T22:44:13.571" v="107" actId="478"/>
          <ac:spMkLst>
            <pc:docMk/>
            <pc:sldMk cId="4202732910" sldId="315"/>
            <ac:spMk id="17" creationId="{62F9390D-4E47-3FC6-2794-91613D47B273}"/>
          </ac:spMkLst>
        </pc:spChg>
        <pc:spChg chg="del mod">
          <ac:chgData name="Tami McManus" userId="4a41d8b392a254fb" providerId="LiveId" clId="{C6EE26B0-86EA-4305-A65F-2F68403D7B88}" dt="2024-04-17T22:42:39.533" v="102" actId="478"/>
          <ac:spMkLst>
            <pc:docMk/>
            <pc:sldMk cId="4202732910" sldId="315"/>
            <ac:spMk id="19" creationId="{087D80B6-8064-D9C3-D926-EBC0ADD508D8}"/>
          </ac:spMkLst>
        </pc:spChg>
        <pc:spChg chg="del">
          <ac:chgData name="Tami McManus" userId="4a41d8b392a254fb" providerId="LiveId" clId="{C6EE26B0-86EA-4305-A65F-2F68403D7B88}" dt="2024-04-17T22:44:08.412" v="105" actId="478"/>
          <ac:spMkLst>
            <pc:docMk/>
            <pc:sldMk cId="4202732910" sldId="315"/>
            <ac:spMk id="20" creationId="{825F2AF7-9B07-8580-213C-1E12D54A291B}"/>
          </ac:spMkLst>
        </pc:spChg>
        <pc:spChg chg="del">
          <ac:chgData name="Tami McManus" userId="4a41d8b392a254fb" providerId="LiveId" clId="{C6EE26B0-86EA-4305-A65F-2F68403D7B88}" dt="2024-04-17T22:44:07.596" v="104" actId="478"/>
          <ac:spMkLst>
            <pc:docMk/>
            <pc:sldMk cId="4202732910" sldId="315"/>
            <ac:spMk id="21" creationId="{03829B11-A97E-56FD-CBC4-26E4AF9382D0}"/>
          </ac:spMkLst>
        </pc:spChg>
        <pc:graphicFrameChg chg="mod">
          <ac:chgData name="Tami McManus" userId="4a41d8b392a254fb" providerId="LiveId" clId="{C6EE26B0-86EA-4305-A65F-2F68403D7B88}" dt="2024-04-17T22:49:42.868" v="142" actId="14100"/>
          <ac:graphicFrameMkLst>
            <pc:docMk/>
            <pc:sldMk cId="4202732910" sldId="315"/>
            <ac:graphicFrameMk id="6" creationId="{648C3259-59E7-05C2-9393-4D4AAEA155F1}"/>
          </ac:graphicFrameMkLst>
        </pc:graphicFrameChg>
      </pc:sldChg>
      <pc:sldChg chg="del">
        <pc:chgData name="Tami McManus" userId="4a41d8b392a254fb" providerId="LiveId" clId="{C6EE26B0-86EA-4305-A65F-2F68403D7B88}" dt="2024-04-19T23:39:33.212" v="1019" actId="2696"/>
        <pc:sldMkLst>
          <pc:docMk/>
          <pc:sldMk cId="2909457722" sldId="316"/>
        </pc:sldMkLst>
      </pc:sldChg>
      <pc:sldChg chg="addSp delSp modSp add mod ord">
        <pc:chgData name="Tami McManus" userId="4a41d8b392a254fb" providerId="LiveId" clId="{C6EE26B0-86EA-4305-A65F-2F68403D7B88}" dt="2024-04-21T22:02:45.994" v="1030" actId="207"/>
        <pc:sldMkLst>
          <pc:docMk/>
          <pc:sldMk cId="1144511667" sldId="317"/>
        </pc:sldMkLst>
        <pc:spChg chg="mod">
          <ac:chgData name="Tami McManus" userId="4a41d8b392a254fb" providerId="LiveId" clId="{C6EE26B0-86EA-4305-A65F-2F68403D7B88}" dt="2024-04-18T13:23:41.638" v="168" actId="20577"/>
          <ac:spMkLst>
            <pc:docMk/>
            <pc:sldMk cId="1144511667" sldId="317"/>
            <ac:spMk id="2" creationId="{DA6E90EA-37FE-7515-C1D3-FA95B1DDD7DD}"/>
          </ac:spMkLst>
        </pc:spChg>
        <pc:spChg chg="add del mod">
          <ac:chgData name="Tami McManus" userId="4a41d8b392a254fb" providerId="LiveId" clId="{C6EE26B0-86EA-4305-A65F-2F68403D7B88}" dt="2024-04-19T23:23:47.544" v="426" actId="478"/>
          <ac:spMkLst>
            <pc:docMk/>
            <pc:sldMk cId="1144511667" sldId="317"/>
            <ac:spMk id="6" creationId="{5EEE0E0C-7058-EAED-996B-103BA076B187}"/>
          </ac:spMkLst>
        </pc:spChg>
        <pc:spChg chg="mod">
          <ac:chgData name="Tami McManus" userId="4a41d8b392a254fb" providerId="LiveId" clId="{C6EE26B0-86EA-4305-A65F-2F68403D7B88}" dt="2024-04-21T22:02:45.994" v="1030" actId="207"/>
          <ac:spMkLst>
            <pc:docMk/>
            <pc:sldMk cId="1144511667" sldId="317"/>
            <ac:spMk id="7" creationId="{5FA1D81E-F29A-6948-AFB0-802230DA45E7}"/>
          </ac:spMkLst>
        </pc:spChg>
      </pc:sldChg>
      <pc:sldChg chg="addSp delSp modSp add mod">
        <pc:chgData name="Tami McManus" userId="4a41d8b392a254fb" providerId="LiveId" clId="{C6EE26B0-86EA-4305-A65F-2F68403D7B88}" dt="2024-05-02T19:52:57.025" v="13578" actId="6559"/>
        <pc:sldMkLst>
          <pc:docMk/>
          <pc:sldMk cId="2254574519" sldId="318"/>
        </pc:sldMkLst>
        <pc:spChg chg="add del mod">
          <ac:chgData name="Tami McManus" userId="4a41d8b392a254fb" providerId="LiveId" clId="{C6EE26B0-86EA-4305-A65F-2F68403D7B88}" dt="2024-04-18T13:29:06.663" v="263" actId="478"/>
          <ac:spMkLst>
            <pc:docMk/>
            <pc:sldMk cId="2254574519" sldId="318"/>
            <ac:spMk id="3" creationId="{96C99D10-E5FB-8B62-9E51-59BED86F24D5}"/>
          </ac:spMkLst>
        </pc:spChg>
        <pc:spChg chg="mod ord">
          <ac:chgData name="Tami McManus" userId="4a41d8b392a254fb" providerId="LiveId" clId="{C6EE26B0-86EA-4305-A65F-2F68403D7B88}" dt="2024-05-02T19:52:57.025" v="13578" actId="6559"/>
          <ac:spMkLst>
            <pc:docMk/>
            <pc:sldMk cId="2254574519" sldId="318"/>
            <ac:spMk id="5" creationId="{8D8FE1B0-9E5F-4C60-B1BF-E3D551EDCF6C}"/>
          </ac:spMkLst>
        </pc:spChg>
        <pc:spChg chg="del">
          <ac:chgData name="Tami McManus" userId="4a41d8b392a254fb" providerId="LiveId" clId="{C6EE26B0-86EA-4305-A65F-2F68403D7B88}" dt="2024-04-18T13:29:04.121" v="262" actId="478"/>
          <ac:spMkLst>
            <pc:docMk/>
            <pc:sldMk cId="2254574519" sldId="318"/>
            <ac:spMk id="8" creationId="{CED188D3-E97C-4E64-AEC5-BA2CE083B7F3}"/>
          </ac:spMkLst>
        </pc:spChg>
      </pc:sldChg>
      <pc:sldChg chg="addSp modSp add del mod ord">
        <pc:chgData name="Tami McManus" userId="4a41d8b392a254fb" providerId="LiveId" clId="{C6EE26B0-86EA-4305-A65F-2F68403D7B88}" dt="2024-04-29T20:27:55.590" v="1862" actId="2696"/>
        <pc:sldMkLst>
          <pc:docMk/>
          <pc:sldMk cId="1114117871" sldId="319"/>
        </pc:sldMkLst>
        <pc:spChg chg="mod">
          <ac:chgData name="Tami McManus" userId="4a41d8b392a254fb" providerId="LiveId" clId="{C6EE26B0-86EA-4305-A65F-2F68403D7B88}" dt="2024-04-21T22:19:18.857" v="1077" actId="20577"/>
          <ac:spMkLst>
            <pc:docMk/>
            <pc:sldMk cId="1114117871" sldId="319"/>
            <ac:spMk id="2" creationId="{DA6E90EA-37FE-7515-C1D3-FA95B1DDD7DD}"/>
          </ac:spMkLst>
        </pc:spChg>
        <pc:spChg chg="mod">
          <ac:chgData name="Tami McManus" userId="4a41d8b392a254fb" providerId="LiveId" clId="{C6EE26B0-86EA-4305-A65F-2F68403D7B88}" dt="2024-04-29T20:10:31.129" v="1668" actId="20577"/>
          <ac:spMkLst>
            <pc:docMk/>
            <pc:sldMk cId="1114117871" sldId="319"/>
            <ac:spMk id="7" creationId="{5FA1D81E-F29A-6948-AFB0-802230DA45E7}"/>
          </ac:spMkLst>
        </pc:spChg>
        <pc:picChg chg="add mod">
          <ac:chgData name="Tami McManus" userId="4a41d8b392a254fb" providerId="LiveId" clId="{C6EE26B0-86EA-4305-A65F-2F68403D7B88}" dt="2024-04-29T20:17:15.936" v="1673" actId="1076"/>
          <ac:picMkLst>
            <pc:docMk/>
            <pc:sldMk cId="1114117871" sldId="319"/>
            <ac:picMk id="8" creationId="{1CC2FA3E-CB78-1641-3870-3DF5361DAB06}"/>
          </ac:picMkLst>
        </pc:picChg>
      </pc:sldChg>
      <pc:sldChg chg="add del">
        <pc:chgData name="Tami McManus" userId="4a41d8b392a254fb" providerId="LiveId" clId="{C6EE26B0-86EA-4305-A65F-2F68403D7B88}" dt="2024-04-19T23:39:48.836" v="1020" actId="2696"/>
        <pc:sldMkLst>
          <pc:docMk/>
          <pc:sldMk cId="1805377097" sldId="320"/>
        </pc:sldMkLst>
      </pc:sldChg>
      <pc:sldChg chg="modSp add mod">
        <pc:chgData name="Tami McManus" userId="4a41d8b392a254fb" providerId="LiveId" clId="{C6EE26B0-86EA-4305-A65F-2F68403D7B88}" dt="2024-04-29T20:45:56.383" v="2237" actId="255"/>
        <pc:sldMkLst>
          <pc:docMk/>
          <pc:sldMk cId="3786717619" sldId="320"/>
        </pc:sldMkLst>
        <pc:spChg chg="mod">
          <ac:chgData name="Tami McManus" userId="4a41d8b392a254fb" providerId="LiveId" clId="{C6EE26B0-86EA-4305-A65F-2F68403D7B88}" dt="2024-04-23T14:13:21.894" v="1133" actId="20577"/>
          <ac:spMkLst>
            <pc:docMk/>
            <pc:sldMk cId="3786717619" sldId="320"/>
            <ac:spMk id="2" creationId="{DA6E90EA-37FE-7515-C1D3-FA95B1DDD7DD}"/>
          </ac:spMkLst>
        </pc:spChg>
        <pc:spChg chg="mod">
          <ac:chgData name="Tami McManus" userId="4a41d8b392a254fb" providerId="LiveId" clId="{C6EE26B0-86EA-4305-A65F-2F68403D7B88}" dt="2024-04-29T20:45:56.383" v="2237" actId="255"/>
          <ac:spMkLst>
            <pc:docMk/>
            <pc:sldMk cId="3786717619" sldId="320"/>
            <ac:spMk id="7" creationId="{5FA1D81E-F29A-6948-AFB0-802230DA45E7}"/>
          </ac:spMkLst>
        </pc:spChg>
      </pc:sldChg>
      <pc:sldChg chg="addSp delSp modSp new del mod modClrScheme chgLayout">
        <pc:chgData name="Tami McManus" userId="4a41d8b392a254fb" providerId="LiveId" clId="{C6EE26B0-86EA-4305-A65F-2F68403D7B88}" dt="2024-04-30T14:35:34.854" v="3964" actId="47"/>
        <pc:sldMkLst>
          <pc:docMk/>
          <pc:sldMk cId="1431714037" sldId="321"/>
        </pc:sldMkLst>
        <pc:spChg chg="del">
          <ac:chgData name="Tami McManus" userId="4a41d8b392a254fb" providerId="LiveId" clId="{C6EE26B0-86EA-4305-A65F-2F68403D7B88}" dt="2024-04-29T20:18:37.430" v="1677" actId="26606"/>
          <ac:spMkLst>
            <pc:docMk/>
            <pc:sldMk cId="1431714037" sldId="321"/>
            <ac:spMk id="2" creationId="{68ACAC40-7AC7-9D82-BDC0-B8BC38467512}"/>
          </ac:spMkLst>
        </pc:spChg>
        <pc:spChg chg="mod">
          <ac:chgData name="Tami McManus" userId="4a41d8b392a254fb" providerId="LiveId" clId="{C6EE26B0-86EA-4305-A65F-2F68403D7B88}" dt="2024-04-29T20:23:24.681" v="1846" actId="20577"/>
          <ac:spMkLst>
            <pc:docMk/>
            <pc:sldMk cId="1431714037" sldId="321"/>
            <ac:spMk id="3" creationId="{B03A8AA9-A8A0-4514-E7E4-DEED5F1EE53D}"/>
          </ac:spMkLst>
        </pc:spChg>
        <pc:spChg chg="mod">
          <ac:chgData name="Tami McManus" userId="4a41d8b392a254fb" providerId="LiveId" clId="{C6EE26B0-86EA-4305-A65F-2F68403D7B88}" dt="2024-04-29T20:22:31.061" v="1809" actId="26606"/>
          <ac:spMkLst>
            <pc:docMk/>
            <pc:sldMk cId="1431714037" sldId="321"/>
            <ac:spMk id="4" creationId="{6C4B2A6C-7F3D-CE38-D156-4C5F3BD762FF}"/>
          </ac:spMkLst>
        </pc:spChg>
        <pc:spChg chg="mod">
          <ac:chgData name="Tami McManus" userId="4a41d8b392a254fb" providerId="LiveId" clId="{C6EE26B0-86EA-4305-A65F-2F68403D7B88}" dt="2024-04-29T20:22:31.061" v="1809" actId="26606"/>
          <ac:spMkLst>
            <pc:docMk/>
            <pc:sldMk cId="1431714037" sldId="321"/>
            <ac:spMk id="5" creationId="{5508D8A0-F751-29CB-1C61-B4F1BFD363DD}"/>
          </ac:spMkLst>
        </pc:spChg>
        <pc:spChg chg="add mod">
          <ac:chgData name="Tami McManus" userId="4a41d8b392a254fb" providerId="LiveId" clId="{C6EE26B0-86EA-4305-A65F-2F68403D7B88}" dt="2024-04-29T20:22:31.061" v="1809" actId="26606"/>
          <ac:spMkLst>
            <pc:docMk/>
            <pc:sldMk cId="1431714037" sldId="321"/>
            <ac:spMk id="11" creationId="{A7AFBAC7-34DD-3E99-EC59-7E3FB8A33799}"/>
          </ac:spMkLst>
        </pc:spChg>
        <pc:spChg chg="add del mod">
          <ac:chgData name="Tami McManus" userId="4a41d8b392a254fb" providerId="LiveId" clId="{C6EE26B0-86EA-4305-A65F-2F68403D7B88}" dt="2024-04-29T20:19:38.578" v="1687" actId="478"/>
          <ac:spMkLst>
            <pc:docMk/>
            <pc:sldMk cId="1431714037" sldId="321"/>
            <ac:spMk id="13" creationId="{5D36B5F0-32E1-F57D-E046-EB66E0EE405E}"/>
          </ac:spMkLst>
        </pc:spChg>
        <pc:spChg chg="add del mod">
          <ac:chgData name="Tami McManus" userId="4a41d8b392a254fb" providerId="LiveId" clId="{C6EE26B0-86EA-4305-A65F-2F68403D7B88}" dt="2024-04-29T20:18:42.490" v="1678" actId="478"/>
          <ac:spMkLst>
            <pc:docMk/>
            <pc:sldMk cId="1431714037" sldId="321"/>
            <ac:spMk id="15" creationId="{C9464778-5FF6-8EF9-6C78-999252A71D4C}"/>
          </ac:spMkLst>
        </pc:spChg>
        <pc:spChg chg="add del">
          <ac:chgData name="Tami McManus" userId="4a41d8b392a254fb" providerId="LiveId" clId="{C6EE26B0-86EA-4305-A65F-2F68403D7B88}" dt="2024-04-29T20:22:59.811" v="1811" actId="478"/>
          <ac:spMkLst>
            <pc:docMk/>
            <pc:sldMk cId="1431714037" sldId="321"/>
            <ac:spMk id="16" creationId="{50FBE2D3-5BD6-48F6-5B42-83A668968FFF}"/>
          </ac:spMkLst>
        </pc:spChg>
        <pc:spChg chg="add del mod">
          <ac:chgData name="Tami McManus" userId="4a41d8b392a254fb" providerId="LiveId" clId="{C6EE26B0-86EA-4305-A65F-2F68403D7B88}" dt="2024-04-29T20:19:43.252" v="1688" actId="478"/>
          <ac:spMkLst>
            <pc:docMk/>
            <pc:sldMk cId="1431714037" sldId="321"/>
            <ac:spMk id="17" creationId="{E2D06A61-5255-FCDF-133A-B7619E1E27C2}"/>
          </ac:spMkLst>
        </pc:spChg>
        <pc:spChg chg="add del">
          <ac:chgData name="Tami McManus" userId="4a41d8b392a254fb" providerId="LiveId" clId="{C6EE26B0-86EA-4305-A65F-2F68403D7B88}" dt="2024-04-29T20:21:15.099" v="1731" actId="478"/>
          <ac:spMkLst>
            <pc:docMk/>
            <pc:sldMk cId="1431714037" sldId="321"/>
            <ac:spMk id="18" creationId="{DB0FCB4E-EEB0-6154-0E6B-9FC26D17C7D2}"/>
          </ac:spMkLst>
        </pc:spChg>
        <pc:spChg chg="add mod">
          <ac:chgData name="Tami McManus" userId="4a41d8b392a254fb" providerId="LiveId" clId="{C6EE26B0-86EA-4305-A65F-2F68403D7B88}" dt="2024-04-30T12:44:09.572" v="3099" actId="20577"/>
          <ac:spMkLst>
            <pc:docMk/>
            <pc:sldMk cId="1431714037" sldId="321"/>
            <ac:spMk id="20" creationId="{CE73404F-82CD-9F42-A18C-596B98367311}"/>
          </ac:spMkLst>
        </pc:spChg>
        <pc:spChg chg="add del mod">
          <ac:chgData name="Tami McManus" userId="4a41d8b392a254fb" providerId="LiveId" clId="{C6EE26B0-86EA-4305-A65F-2F68403D7B88}" dt="2024-04-29T20:22:31.061" v="1809" actId="26606"/>
          <ac:spMkLst>
            <pc:docMk/>
            <pc:sldMk cId="1431714037" sldId="321"/>
            <ac:spMk id="25" creationId="{881E6E1F-A41C-AB35-E1B0-FB364D33CBAD}"/>
          </ac:spMkLst>
        </pc:spChg>
        <pc:picChg chg="add del mod ord">
          <ac:chgData name="Tami McManus" userId="4a41d8b392a254fb" providerId="LiveId" clId="{C6EE26B0-86EA-4305-A65F-2F68403D7B88}" dt="2024-04-29T20:18:58.103" v="1681" actId="478"/>
          <ac:picMkLst>
            <pc:docMk/>
            <pc:sldMk cId="1431714037" sldId="321"/>
            <ac:picMk id="6" creationId="{FF2D6CAE-A36B-8FB7-00E9-F5A4FDAEEC7B}"/>
          </ac:picMkLst>
        </pc:picChg>
        <pc:picChg chg="add del mod ord">
          <ac:chgData name="Tami McManus" userId="4a41d8b392a254fb" providerId="LiveId" clId="{C6EE26B0-86EA-4305-A65F-2F68403D7B88}" dt="2024-04-29T20:26:32.050" v="1851" actId="478"/>
          <ac:picMkLst>
            <pc:docMk/>
            <pc:sldMk cId="1431714037" sldId="321"/>
            <ac:picMk id="8" creationId="{96EF722D-30E7-F870-B153-8A9431A156DC}"/>
          </ac:picMkLst>
        </pc:picChg>
        <pc:picChg chg="add del mod">
          <ac:chgData name="Tami McManus" userId="4a41d8b392a254fb" providerId="LiveId" clId="{C6EE26B0-86EA-4305-A65F-2F68403D7B88}" dt="2024-04-29T20:26:47.514" v="1855" actId="478"/>
          <ac:picMkLst>
            <pc:docMk/>
            <pc:sldMk cId="1431714037" sldId="321"/>
            <ac:picMk id="10" creationId="{49A677C7-33EC-3C42-023A-BB6D48F2E1BF}"/>
          </ac:picMkLst>
        </pc:picChg>
        <pc:picChg chg="add mod">
          <ac:chgData name="Tami McManus" userId="4a41d8b392a254fb" providerId="LiveId" clId="{C6EE26B0-86EA-4305-A65F-2F68403D7B88}" dt="2024-04-29T20:27:47.382" v="1861" actId="1440"/>
          <ac:picMkLst>
            <pc:docMk/>
            <pc:sldMk cId="1431714037" sldId="321"/>
            <ac:picMk id="14" creationId="{0B48B62B-779B-3F63-525D-F90BCD73635C}"/>
          </ac:picMkLst>
        </pc:picChg>
      </pc:sldChg>
      <pc:sldChg chg="addSp delSp modSp add del mod">
        <pc:chgData name="Tami McManus" userId="4a41d8b392a254fb" providerId="LiveId" clId="{C6EE26B0-86EA-4305-A65F-2F68403D7B88}" dt="2024-04-30T14:53:28.015" v="4470" actId="2696"/>
        <pc:sldMkLst>
          <pc:docMk/>
          <pc:sldMk cId="963281154" sldId="322"/>
        </pc:sldMkLst>
        <pc:spChg chg="mod">
          <ac:chgData name="Tami McManus" userId="4a41d8b392a254fb" providerId="LiveId" clId="{C6EE26B0-86EA-4305-A65F-2F68403D7B88}" dt="2024-04-29T20:34:36.667" v="1885" actId="20577"/>
          <ac:spMkLst>
            <pc:docMk/>
            <pc:sldMk cId="963281154" sldId="322"/>
            <ac:spMk id="11" creationId="{A7AFBAC7-34DD-3E99-EC59-7E3FB8A33799}"/>
          </ac:spMkLst>
        </pc:spChg>
        <pc:spChg chg="mod">
          <ac:chgData name="Tami McManus" userId="4a41d8b392a254fb" providerId="LiveId" clId="{C6EE26B0-86EA-4305-A65F-2F68403D7B88}" dt="2024-04-29T20:52:29.838" v="2330" actId="14100"/>
          <ac:spMkLst>
            <pc:docMk/>
            <pc:sldMk cId="963281154" sldId="322"/>
            <ac:spMk id="20" creationId="{CE73404F-82CD-9F42-A18C-596B98367311}"/>
          </ac:spMkLst>
        </pc:spChg>
        <pc:picChg chg="add del mod">
          <ac:chgData name="Tami McManus" userId="4a41d8b392a254fb" providerId="LiveId" clId="{C6EE26B0-86EA-4305-A65F-2F68403D7B88}" dt="2024-04-29T20:37:45.684" v="1897" actId="14100"/>
          <ac:picMkLst>
            <pc:docMk/>
            <pc:sldMk cId="963281154" sldId="322"/>
            <ac:picMk id="6" creationId="{839151B6-767F-7F60-75E3-DFC515C2AFF1}"/>
          </ac:picMkLst>
        </pc:picChg>
        <pc:picChg chg="add del mod">
          <ac:chgData name="Tami McManus" userId="4a41d8b392a254fb" providerId="LiveId" clId="{C6EE26B0-86EA-4305-A65F-2F68403D7B88}" dt="2024-04-29T20:40:07.815" v="2013" actId="478"/>
          <ac:picMkLst>
            <pc:docMk/>
            <pc:sldMk cId="963281154" sldId="322"/>
            <ac:picMk id="8" creationId="{EED20746-A08B-0611-EFC7-C6E6EAF62A31}"/>
          </ac:picMkLst>
        </pc:picChg>
        <pc:picChg chg="add del mod">
          <ac:chgData name="Tami McManus" userId="4a41d8b392a254fb" providerId="LiveId" clId="{C6EE26B0-86EA-4305-A65F-2F68403D7B88}" dt="2024-04-29T20:40:27.601" v="2020" actId="478"/>
          <ac:picMkLst>
            <pc:docMk/>
            <pc:sldMk cId="963281154" sldId="322"/>
            <ac:picMk id="10" creationId="{F5959009-9D1E-055D-A389-BF9ED940483C}"/>
          </ac:picMkLst>
        </pc:picChg>
        <pc:picChg chg="add mod">
          <ac:chgData name="Tami McManus" userId="4a41d8b392a254fb" providerId="LiveId" clId="{C6EE26B0-86EA-4305-A65F-2F68403D7B88}" dt="2024-04-29T20:41:07.775" v="2024" actId="1440"/>
          <ac:picMkLst>
            <pc:docMk/>
            <pc:sldMk cId="963281154" sldId="322"/>
            <ac:picMk id="13" creationId="{17D88DAC-DE8B-D368-6AC4-44C170ECCB9C}"/>
          </ac:picMkLst>
        </pc:picChg>
        <pc:picChg chg="del mod ord">
          <ac:chgData name="Tami McManus" userId="4a41d8b392a254fb" providerId="LiveId" clId="{C6EE26B0-86EA-4305-A65F-2F68403D7B88}" dt="2024-04-29T20:37:32.883" v="1894" actId="478"/>
          <ac:picMkLst>
            <pc:docMk/>
            <pc:sldMk cId="963281154" sldId="322"/>
            <ac:picMk id="14" creationId="{0B48B62B-779B-3F63-525D-F90BCD73635C}"/>
          </ac:picMkLst>
        </pc:picChg>
      </pc:sldChg>
      <pc:sldChg chg="add del">
        <pc:chgData name="Tami McManus" userId="4a41d8b392a254fb" providerId="LiveId" clId="{C6EE26B0-86EA-4305-A65F-2F68403D7B88}" dt="2024-04-29T20:57:57.265" v="2388" actId="2696"/>
        <pc:sldMkLst>
          <pc:docMk/>
          <pc:sldMk cId="2526324686" sldId="323"/>
        </pc:sldMkLst>
      </pc:sldChg>
      <pc:sldChg chg="modSp add mod ord">
        <pc:chgData name="Tami McManus" userId="4a41d8b392a254fb" providerId="LiveId" clId="{C6EE26B0-86EA-4305-A65F-2F68403D7B88}" dt="2024-05-02T19:30:55.398" v="13121" actId="20577"/>
        <pc:sldMkLst>
          <pc:docMk/>
          <pc:sldMk cId="1703683038" sldId="324"/>
        </pc:sldMkLst>
        <pc:spChg chg="mod">
          <ac:chgData name="Tami McManus" userId="4a41d8b392a254fb" providerId="LiveId" clId="{C6EE26B0-86EA-4305-A65F-2F68403D7B88}" dt="2024-04-29T20:59:10.483" v="2567" actId="20577"/>
          <ac:spMkLst>
            <pc:docMk/>
            <pc:sldMk cId="1703683038" sldId="324"/>
            <ac:spMk id="2" creationId="{DA6E90EA-37FE-7515-C1D3-FA95B1DDD7DD}"/>
          </ac:spMkLst>
        </pc:spChg>
        <pc:spChg chg="mod">
          <ac:chgData name="Tami McManus" userId="4a41d8b392a254fb" providerId="LiveId" clId="{C6EE26B0-86EA-4305-A65F-2F68403D7B88}" dt="2024-05-02T19:30:55.398" v="13121" actId="20577"/>
          <ac:spMkLst>
            <pc:docMk/>
            <pc:sldMk cId="1703683038" sldId="324"/>
            <ac:spMk id="7" creationId="{5FA1D81E-F29A-6948-AFB0-802230DA45E7}"/>
          </ac:spMkLst>
        </pc:spChg>
      </pc:sldChg>
      <pc:sldChg chg="addSp delSp modSp new del mod">
        <pc:chgData name="Tami McManus" userId="4a41d8b392a254fb" providerId="LiveId" clId="{C6EE26B0-86EA-4305-A65F-2F68403D7B88}" dt="2024-04-30T20:37:13.056" v="4473" actId="2696"/>
        <pc:sldMkLst>
          <pc:docMk/>
          <pc:sldMk cId="661357913" sldId="325"/>
        </pc:sldMkLst>
        <pc:spChg chg="mod">
          <ac:chgData name="Tami McManus" userId="4a41d8b392a254fb" providerId="LiveId" clId="{C6EE26B0-86EA-4305-A65F-2F68403D7B88}" dt="2024-04-30T12:44:57.572" v="3153" actId="20577"/>
          <ac:spMkLst>
            <pc:docMk/>
            <pc:sldMk cId="661357913" sldId="325"/>
            <ac:spMk id="2" creationId="{7E69D4A5-9837-8045-8C1B-776165BD298B}"/>
          </ac:spMkLst>
        </pc:spChg>
        <pc:spChg chg="mod">
          <ac:chgData name="Tami McManus" userId="4a41d8b392a254fb" providerId="LiveId" clId="{C6EE26B0-86EA-4305-A65F-2F68403D7B88}" dt="2024-04-29T21:31:27.250" v="2987" actId="20577"/>
          <ac:spMkLst>
            <pc:docMk/>
            <pc:sldMk cId="661357913" sldId="325"/>
            <ac:spMk id="3" creationId="{35F46D43-7818-3ABF-4829-4340BF2719CC}"/>
          </ac:spMkLst>
        </pc:spChg>
        <pc:spChg chg="del">
          <ac:chgData name="Tami McManus" userId="4a41d8b392a254fb" providerId="LiveId" clId="{C6EE26B0-86EA-4305-A65F-2F68403D7B88}" dt="2024-04-30T20:36:58.019" v="4471" actId="22"/>
          <ac:spMkLst>
            <pc:docMk/>
            <pc:sldMk cId="661357913" sldId="325"/>
            <ac:spMk id="4" creationId="{2981226D-3D79-92A2-2921-191C6865BA1C}"/>
          </ac:spMkLst>
        </pc:spChg>
        <pc:spChg chg="mod">
          <ac:chgData name="Tami McManus" userId="4a41d8b392a254fb" providerId="LiveId" clId="{C6EE26B0-86EA-4305-A65F-2F68403D7B88}" dt="2024-04-29T21:31:37.690" v="3021" actId="20577"/>
          <ac:spMkLst>
            <pc:docMk/>
            <pc:sldMk cId="661357913" sldId="325"/>
            <ac:spMk id="5" creationId="{532A68F6-B269-D993-2BF1-BC6B3B6804D9}"/>
          </ac:spMkLst>
        </pc:spChg>
        <pc:picChg chg="add mod ord">
          <ac:chgData name="Tami McManus" userId="4a41d8b392a254fb" providerId="LiveId" clId="{C6EE26B0-86EA-4305-A65F-2F68403D7B88}" dt="2024-04-30T20:37:05.637" v="4472" actId="1440"/>
          <ac:picMkLst>
            <pc:docMk/>
            <pc:sldMk cId="661357913" sldId="325"/>
            <ac:picMk id="11" creationId="{D4942370-996D-DC46-15E5-8F53CEF24E31}"/>
          </ac:picMkLst>
        </pc:picChg>
      </pc:sldChg>
      <pc:sldChg chg="addSp delSp modSp add mod ord">
        <pc:chgData name="Tami McManus" userId="4a41d8b392a254fb" providerId="LiveId" clId="{C6EE26B0-86EA-4305-A65F-2F68403D7B88}" dt="2024-05-03T15:14:06.401" v="13609" actId="6549"/>
        <pc:sldMkLst>
          <pc:docMk/>
          <pc:sldMk cId="3619769996" sldId="326"/>
        </pc:sldMkLst>
        <pc:spChg chg="mod">
          <ac:chgData name="Tami McManus" userId="4a41d8b392a254fb" providerId="LiveId" clId="{C6EE26B0-86EA-4305-A65F-2F68403D7B88}" dt="2024-04-30T14:21:05.983" v="3209" actId="20577"/>
          <ac:spMkLst>
            <pc:docMk/>
            <pc:sldMk cId="3619769996" sldId="326"/>
            <ac:spMk id="2" creationId="{7E69D4A5-9837-8045-8C1B-776165BD298B}"/>
          </ac:spMkLst>
        </pc:spChg>
        <pc:spChg chg="mod">
          <ac:chgData name="Tami McManus" userId="4a41d8b392a254fb" providerId="LiveId" clId="{C6EE26B0-86EA-4305-A65F-2F68403D7B88}" dt="2024-05-01T13:19:41.138" v="6015" actId="1076"/>
          <ac:spMkLst>
            <pc:docMk/>
            <pc:sldMk cId="3619769996" sldId="326"/>
            <ac:spMk id="3" creationId="{35F46D43-7818-3ABF-4829-4340BF2719CC}"/>
          </ac:spMkLst>
        </pc:spChg>
        <pc:spChg chg="del mod">
          <ac:chgData name="Tami McManus" userId="4a41d8b392a254fb" providerId="LiveId" clId="{C6EE26B0-86EA-4305-A65F-2F68403D7B88}" dt="2024-04-30T14:29:20.348" v="3273" actId="22"/>
          <ac:spMkLst>
            <pc:docMk/>
            <pc:sldMk cId="3619769996" sldId="326"/>
            <ac:spMk id="4" creationId="{2981226D-3D79-92A2-2921-191C6865BA1C}"/>
          </ac:spMkLst>
        </pc:spChg>
        <pc:spChg chg="add del mod">
          <ac:chgData name="Tami McManus" userId="4a41d8b392a254fb" providerId="LiveId" clId="{C6EE26B0-86EA-4305-A65F-2F68403D7B88}" dt="2024-05-01T12:53:32.713" v="4810" actId="478"/>
          <ac:spMkLst>
            <pc:docMk/>
            <pc:sldMk cId="3619769996" sldId="326"/>
            <ac:spMk id="4" creationId="{2DA5426D-FAD1-1B3F-1E8D-7E9995A36F5B}"/>
          </ac:spMkLst>
        </pc:spChg>
        <pc:spChg chg="mod">
          <ac:chgData name="Tami McManus" userId="4a41d8b392a254fb" providerId="LiveId" clId="{C6EE26B0-86EA-4305-A65F-2F68403D7B88}" dt="2024-05-01T13:19:41.138" v="6015" actId="1076"/>
          <ac:spMkLst>
            <pc:docMk/>
            <pc:sldMk cId="3619769996" sldId="326"/>
            <ac:spMk id="5" creationId="{532A68F6-B269-D993-2BF1-BC6B3B6804D9}"/>
          </ac:spMkLst>
        </pc:spChg>
        <pc:spChg chg="add del mod">
          <ac:chgData name="Tami McManus" userId="4a41d8b392a254fb" providerId="LiveId" clId="{C6EE26B0-86EA-4305-A65F-2F68403D7B88}" dt="2024-05-02T13:40:03.723" v="7531" actId="22"/>
          <ac:spMkLst>
            <pc:docMk/>
            <pc:sldMk cId="3619769996" sldId="326"/>
            <ac:spMk id="6" creationId="{19A9B6C0-6E41-F639-3A3E-FB8154982787}"/>
          </ac:spMkLst>
        </pc:spChg>
        <pc:spChg chg="del mod">
          <ac:chgData name="Tami McManus" userId="4a41d8b392a254fb" providerId="LiveId" clId="{C6EE26B0-86EA-4305-A65F-2F68403D7B88}" dt="2024-04-30T14:30:17.371" v="3275" actId="22"/>
          <ac:spMkLst>
            <pc:docMk/>
            <pc:sldMk cId="3619769996" sldId="326"/>
            <ac:spMk id="6" creationId="{5EFF014C-7122-1884-78B1-3A8870E02784}"/>
          </ac:spMkLst>
        </pc:spChg>
        <pc:spChg chg="mod">
          <ac:chgData name="Tami McManus" userId="4a41d8b392a254fb" providerId="LiveId" clId="{C6EE26B0-86EA-4305-A65F-2F68403D7B88}" dt="2024-05-01T13:32:40.301" v="6629"/>
          <ac:spMkLst>
            <pc:docMk/>
            <pc:sldMk cId="3619769996" sldId="326"/>
            <ac:spMk id="7" creationId="{B2A8737A-F6D0-3157-E72A-C3E69661027B}"/>
          </ac:spMkLst>
        </pc:spChg>
        <pc:spChg chg="add del mod">
          <ac:chgData name="Tami McManus" userId="4a41d8b392a254fb" providerId="LiveId" clId="{C6EE26B0-86EA-4305-A65F-2F68403D7B88}" dt="2024-05-01T13:23:03.950" v="6019" actId="22"/>
          <ac:spMkLst>
            <pc:docMk/>
            <pc:sldMk cId="3619769996" sldId="326"/>
            <ac:spMk id="10" creationId="{648C37AF-ED83-878D-D7A9-8C6C92F62FCA}"/>
          </ac:spMkLst>
        </pc:spChg>
        <pc:spChg chg="add del mod">
          <ac:chgData name="Tami McManus" userId="4a41d8b392a254fb" providerId="LiveId" clId="{C6EE26B0-86EA-4305-A65F-2F68403D7B88}" dt="2024-04-30T14:31:46.351" v="3353"/>
          <ac:spMkLst>
            <pc:docMk/>
            <pc:sldMk cId="3619769996" sldId="326"/>
            <ac:spMk id="14" creationId="{0FD65936-C507-D5E7-83BF-BD73DC4BA0C6}"/>
          </ac:spMkLst>
        </pc:spChg>
        <pc:spChg chg="add mod">
          <ac:chgData name="Tami McManus" userId="4a41d8b392a254fb" providerId="LiveId" clId="{C6EE26B0-86EA-4305-A65F-2F68403D7B88}" dt="2024-05-03T15:14:06.401" v="13609" actId="6549"/>
          <ac:spMkLst>
            <pc:docMk/>
            <pc:sldMk cId="3619769996" sldId="326"/>
            <ac:spMk id="15" creationId="{5055F009-CD51-A340-0C08-6B676EF32C22}"/>
          </ac:spMkLst>
        </pc:spChg>
        <pc:picChg chg="add mod ord">
          <ac:chgData name="Tami McManus" userId="4a41d8b392a254fb" providerId="LiveId" clId="{C6EE26B0-86EA-4305-A65F-2F68403D7B88}" dt="2024-05-02T13:40:27.505" v="7533" actId="1440"/>
          <ac:picMkLst>
            <pc:docMk/>
            <pc:sldMk cId="3619769996" sldId="326"/>
            <ac:picMk id="11" creationId="{698AC2E5-BB45-FA46-E588-32DCC3CCB2D3}"/>
          </ac:picMkLst>
        </pc:picChg>
        <pc:picChg chg="add del mod ord">
          <ac:chgData name="Tami McManus" userId="4a41d8b392a254fb" providerId="LiveId" clId="{C6EE26B0-86EA-4305-A65F-2F68403D7B88}" dt="2024-05-01T13:23:00.704" v="6018" actId="478"/>
          <ac:picMkLst>
            <pc:docMk/>
            <pc:sldMk cId="3619769996" sldId="326"/>
            <ac:picMk id="11" creationId="{9F523D4C-D5AB-6D16-2B07-0046676DFE85}"/>
          </ac:picMkLst>
        </pc:picChg>
        <pc:picChg chg="add del mod ord">
          <ac:chgData name="Tami McManus" userId="4a41d8b392a254fb" providerId="LiveId" clId="{C6EE26B0-86EA-4305-A65F-2F68403D7B88}" dt="2024-05-02T13:39:32.061" v="7530" actId="478"/>
          <ac:picMkLst>
            <pc:docMk/>
            <pc:sldMk cId="3619769996" sldId="326"/>
            <ac:picMk id="13" creationId="{BC3726A3-548D-423D-1CBF-B3F52C22135F}"/>
          </ac:picMkLst>
        </pc:picChg>
        <pc:picChg chg="add mod ord">
          <ac:chgData name="Tami McManus" userId="4a41d8b392a254fb" providerId="LiveId" clId="{C6EE26B0-86EA-4305-A65F-2F68403D7B88}" dt="2024-05-01T13:23:10.750" v="6021" actId="1440"/>
          <ac:picMkLst>
            <pc:docMk/>
            <pc:sldMk cId="3619769996" sldId="326"/>
            <ac:picMk id="14" creationId="{B66EDD3B-E461-DB6F-13C2-A7A9D230F860}"/>
          </ac:picMkLst>
        </pc:picChg>
      </pc:sldChg>
      <pc:sldChg chg="modSp add mod">
        <pc:chgData name="Tami McManus" userId="4a41d8b392a254fb" providerId="LiveId" clId="{C6EE26B0-86EA-4305-A65F-2F68403D7B88}" dt="2024-05-02T19:53:20.524" v="13580" actId="948"/>
        <pc:sldMkLst>
          <pc:docMk/>
          <pc:sldMk cId="264070195" sldId="327"/>
        </pc:sldMkLst>
        <pc:spChg chg="mod">
          <ac:chgData name="Tami McManus" userId="4a41d8b392a254fb" providerId="LiveId" clId="{C6EE26B0-86EA-4305-A65F-2F68403D7B88}" dt="2024-05-02T19:53:20.524" v="13580" actId="948"/>
          <ac:spMkLst>
            <pc:docMk/>
            <pc:sldMk cId="264070195" sldId="327"/>
            <ac:spMk id="5" creationId="{8D8FE1B0-9E5F-4C60-B1BF-E3D551EDCF6C}"/>
          </ac:spMkLst>
        </pc:spChg>
      </pc:sldChg>
      <pc:sldChg chg="modSp add del mod">
        <pc:chgData name="Tami McManus" userId="4a41d8b392a254fb" providerId="LiveId" clId="{C6EE26B0-86EA-4305-A65F-2F68403D7B88}" dt="2024-05-02T19:53:46.076" v="13581" actId="2696"/>
        <pc:sldMkLst>
          <pc:docMk/>
          <pc:sldMk cId="771844987" sldId="328"/>
        </pc:sldMkLst>
        <pc:spChg chg="mod">
          <ac:chgData name="Tami McManus" userId="4a41d8b392a254fb" providerId="LiveId" clId="{C6EE26B0-86EA-4305-A65F-2F68403D7B88}" dt="2024-04-30T13:25:52.662" v="3180" actId="6549"/>
          <ac:spMkLst>
            <pc:docMk/>
            <pc:sldMk cId="771844987" sldId="328"/>
            <ac:spMk id="5" creationId="{8D8FE1B0-9E5F-4C60-B1BF-E3D551EDCF6C}"/>
          </ac:spMkLst>
        </pc:spChg>
      </pc:sldChg>
      <pc:sldChg chg="addSp delSp modSp add mod">
        <pc:chgData name="Tami McManus" userId="4a41d8b392a254fb" providerId="LiveId" clId="{C6EE26B0-86EA-4305-A65F-2F68403D7B88}" dt="2024-05-03T15:16:13.367" v="13614" actId="255"/>
        <pc:sldMkLst>
          <pc:docMk/>
          <pc:sldMk cId="469936341" sldId="329"/>
        </pc:sldMkLst>
        <pc:spChg chg="mod">
          <ac:chgData name="Tami McManus" userId="4a41d8b392a254fb" providerId="LiveId" clId="{C6EE26B0-86EA-4305-A65F-2F68403D7B88}" dt="2024-04-30T14:37:01.468" v="4049" actId="20577"/>
          <ac:spMkLst>
            <pc:docMk/>
            <pc:sldMk cId="469936341" sldId="329"/>
            <ac:spMk id="2" creationId="{7E69D4A5-9837-8045-8C1B-776165BD298B}"/>
          </ac:spMkLst>
        </pc:spChg>
        <pc:spChg chg="mod">
          <ac:chgData name="Tami McManus" userId="4a41d8b392a254fb" providerId="LiveId" clId="{C6EE26B0-86EA-4305-A65F-2F68403D7B88}" dt="2024-05-01T14:28:40.256" v="6637" actId="1076"/>
          <ac:spMkLst>
            <pc:docMk/>
            <pc:sldMk cId="469936341" sldId="329"/>
            <ac:spMk id="3" creationId="{35F46D43-7818-3ABF-4829-4340BF2719CC}"/>
          </ac:spMkLst>
        </pc:spChg>
        <pc:spChg chg="add del mod">
          <ac:chgData name="Tami McManus" userId="4a41d8b392a254fb" providerId="LiveId" clId="{C6EE26B0-86EA-4305-A65F-2F68403D7B88}" dt="2024-05-01T12:53:37.629" v="4812" actId="478"/>
          <ac:spMkLst>
            <pc:docMk/>
            <pc:sldMk cId="469936341" sldId="329"/>
            <ac:spMk id="4" creationId="{985790CC-5398-520C-4532-18F47E0ABCFF}"/>
          </ac:spMkLst>
        </pc:spChg>
        <pc:spChg chg="mod">
          <ac:chgData name="Tami McManus" userId="4a41d8b392a254fb" providerId="LiveId" clId="{C6EE26B0-86EA-4305-A65F-2F68403D7B88}" dt="2024-05-01T14:28:46.824" v="6638" actId="1076"/>
          <ac:spMkLst>
            <pc:docMk/>
            <pc:sldMk cId="469936341" sldId="329"/>
            <ac:spMk id="5" creationId="{532A68F6-B269-D993-2BF1-BC6B3B6804D9}"/>
          </ac:spMkLst>
        </pc:spChg>
        <pc:spChg chg="mod">
          <ac:chgData name="Tami McManus" userId="4a41d8b392a254fb" providerId="LiveId" clId="{C6EE26B0-86EA-4305-A65F-2F68403D7B88}" dt="2024-05-01T13:32:43.821" v="6630"/>
          <ac:spMkLst>
            <pc:docMk/>
            <pc:sldMk cId="469936341" sldId="329"/>
            <ac:spMk id="7" creationId="{B2A8737A-F6D0-3157-E72A-C3E69661027B}"/>
          </ac:spMkLst>
        </pc:spChg>
        <pc:spChg chg="add del mod">
          <ac:chgData name="Tami McManus" userId="4a41d8b392a254fb" providerId="LiveId" clId="{C6EE26B0-86EA-4305-A65F-2F68403D7B88}" dt="2024-05-01T14:44:49.235" v="7422" actId="22"/>
          <ac:spMkLst>
            <pc:docMk/>
            <pc:sldMk cId="469936341" sldId="329"/>
            <ac:spMk id="10" creationId="{2F45A04D-7F75-0426-25F6-5BA9C2E40650}"/>
          </ac:spMkLst>
        </pc:spChg>
        <pc:spChg chg="add del mod">
          <ac:chgData name="Tami McManus" userId="4a41d8b392a254fb" providerId="LiveId" clId="{C6EE26B0-86EA-4305-A65F-2F68403D7B88}" dt="2024-04-30T14:42:44.163" v="4056" actId="22"/>
          <ac:spMkLst>
            <pc:docMk/>
            <pc:sldMk cId="469936341" sldId="329"/>
            <ac:spMk id="12" creationId="{0A3B2CD7-5732-1D72-BDA1-013DF2674645}"/>
          </ac:spMkLst>
        </pc:spChg>
        <pc:spChg chg="add del mod">
          <ac:chgData name="Tami McManus" userId="4a41d8b392a254fb" providerId="LiveId" clId="{C6EE26B0-86EA-4305-A65F-2F68403D7B88}" dt="2024-05-01T14:46:44.379" v="7427" actId="22"/>
          <ac:spMkLst>
            <pc:docMk/>
            <pc:sldMk cId="469936341" sldId="329"/>
            <ac:spMk id="14" creationId="{FCDCC2B8-01A3-EA7D-7F11-147D70A1C21E}"/>
          </ac:spMkLst>
        </pc:spChg>
        <pc:spChg chg="mod">
          <ac:chgData name="Tami McManus" userId="4a41d8b392a254fb" providerId="LiveId" clId="{C6EE26B0-86EA-4305-A65F-2F68403D7B88}" dt="2024-05-03T15:16:13.367" v="13614" actId="255"/>
          <ac:spMkLst>
            <pc:docMk/>
            <pc:sldMk cId="469936341" sldId="329"/>
            <ac:spMk id="15" creationId="{5055F009-CD51-A340-0C08-6B676EF32C22}"/>
          </ac:spMkLst>
        </pc:spChg>
        <pc:spChg chg="add del mod">
          <ac:chgData name="Tami McManus" userId="4a41d8b392a254fb" providerId="LiveId" clId="{C6EE26B0-86EA-4305-A65F-2F68403D7B88}" dt="2024-04-30T14:48:30.132" v="4086" actId="22"/>
          <ac:spMkLst>
            <pc:docMk/>
            <pc:sldMk cId="469936341" sldId="329"/>
            <ac:spMk id="18" creationId="{E986456D-0AEB-8706-705D-7241BF6804CB}"/>
          </ac:spMkLst>
        </pc:spChg>
        <pc:picChg chg="add del mod">
          <ac:chgData name="Tami McManus" userId="4a41d8b392a254fb" providerId="LiveId" clId="{C6EE26B0-86EA-4305-A65F-2F68403D7B88}" dt="2024-04-30T14:42:28.678" v="4055" actId="478"/>
          <ac:picMkLst>
            <pc:docMk/>
            <pc:sldMk cId="469936341" sldId="329"/>
            <ac:picMk id="6" creationId="{CB2A97BD-E9BA-45F2-CF3B-F661D8C2CDBB}"/>
          </ac:picMkLst>
        </pc:picChg>
        <pc:picChg chg="del">
          <ac:chgData name="Tami McManus" userId="4a41d8b392a254fb" providerId="LiveId" clId="{C6EE26B0-86EA-4305-A65F-2F68403D7B88}" dt="2024-04-30T14:42:21.177" v="4054" actId="478"/>
          <ac:picMkLst>
            <pc:docMk/>
            <pc:sldMk cId="469936341" sldId="329"/>
            <ac:picMk id="11" creationId="{9F523D4C-D5AB-6D16-2B07-0046676DFE85}"/>
          </ac:picMkLst>
        </pc:picChg>
        <pc:picChg chg="add mod ord">
          <ac:chgData name="Tami McManus" userId="4a41d8b392a254fb" providerId="LiveId" clId="{C6EE26B0-86EA-4305-A65F-2F68403D7B88}" dt="2024-05-01T14:45:06.330" v="7425" actId="1076"/>
          <ac:picMkLst>
            <pc:docMk/>
            <pc:sldMk cId="469936341" sldId="329"/>
            <ac:picMk id="12" creationId="{139268A1-27DE-640E-297D-041CA426B1ED}"/>
          </ac:picMkLst>
        </pc:picChg>
        <pc:picChg chg="del">
          <ac:chgData name="Tami McManus" userId="4a41d8b392a254fb" providerId="LiveId" clId="{C6EE26B0-86EA-4305-A65F-2F68403D7B88}" dt="2024-04-30T14:47:57.121" v="4085" actId="478"/>
          <ac:picMkLst>
            <pc:docMk/>
            <pc:sldMk cId="469936341" sldId="329"/>
            <ac:picMk id="13" creationId="{BC3726A3-548D-423D-1CBF-B3F52C22135F}"/>
          </ac:picMkLst>
        </pc:picChg>
        <pc:picChg chg="add del mod ord">
          <ac:chgData name="Tami McManus" userId="4a41d8b392a254fb" providerId="LiveId" clId="{C6EE26B0-86EA-4305-A65F-2F68403D7B88}" dt="2024-05-01T14:44:44.831" v="7421" actId="478"/>
          <ac:picMkLst>
            <pc:docMk/>
            <pc:sldMk cId="469936341" sldId="329"/>
            <ac:picMk id="16" creationId="{CCCFF55D-739E-09BA-7468-EFE73E0BE6DB}"/>
          </ac:picMkLst>
        </pc:picChg>
        <pc:picChg chg="add mod ord">
          <ac:chgData name="Tami McManus" userId="4a41d8b392a254fb" providerId="LiveId" clId="{C6EE26B0-86EA-4305-A65F-2F68403D7B88}" dt="2024-05-01T14:47:08.698" v="7430" actId="1440"/>
          <ac:picMkLst>
            <pc:docMk/>
            <pc:sldMk cId="469936341" sldId="329"/>
            <ac:picMk id="18" creationId="{06B6B8A0-0B8D-0D28-1BC2-E15A5EA4A02D}"/>
          </ac:picMkLst>
        </pc:picChg>
        <pc:picChg chg="add del mod ord">
          <ac:chgData name="Tami McManus" userId="4a41d8b392a254fb" providerId="LiveId" clId="{C6EE26B0-86EA-4305-A65F-2F68403D7B88}" dt="2024-05-01T14:46:40.624" v="7426" actId="478"/>
          <ac:picMkLst>
            <pc:docMk/>
            <pc:sldMk cId="469936341" sldId="329"/>
            <ac:picMk id="20" creationId="{BF43CB6A-80BC-E4AF-4750-8968701C75CD}"/>
          </ac:picMkLst>
        </pc:picChg>
      </pc:sldChg>
      <pc:sldChg chg="modSp add del mod">
        <pc:chgData name="Tami McManus" userId="4a41d8b392a254fb" providerId="LiveId" clId="{C6EE26B0-86EA-4305-A65F-2F68403D7B88}" dt="2024-04-30T14:36:51.344" v="4017" actId="2696"/>
        <pc:sldMkLst>
          <pc:docMk/>
          <pc:sldMk cId="2812297687" sldId="329"/>
        </pc:sldMkLst>
        <pc:spChg chg="mod">
          <ac:chgData name="Tami McManus" userId="4a41d8b392a254fb" providerId="LiveId" clId="{C6EE26B0-86EA-4305-A65F-2F68403D7B88}" dt="2024-04-30T14:36:23.765" v="4010" actId="20577"/>
          <ac:spMkLst>
            <pc:docMk/>
            <pc:sldMk cId="2812297687" sldId="329"/>
            <ac:spMk id="2" creationId="{7E69D4A5-9837-8045-8C1B-776165BD298B}"/>
          </ac:spMkLst>
        </pc:spChg>
        <pc:spChg chg="mod">
          <ac:chgData name="Tami McManus" userId="4a41d8b392a254fb" providerId="LiveId" clId="{C6EE26B0-86EA-4305-A65F-2F68403D7B88}" dt="2024-04-30T14:36:41.389" v="4016" actId="20577"/>
          <ac:spMkLst>
            <pc:docMk/>
            <pc:sldMk cId="2812297687" sldId="329"/>
            <ac:spMk id="3" creationId="{35F46D43-7818-3ABF-4829-4340BF2719CC}"/>
          </ac:spMkLst>
        </pc:spChg>
      </pc:sldChg>
      <pc:sldChg chg="addSp delSp modSp add mod">
        <pc:chgData name="Tami McManus" userId="4a41d8b392a254fb" providerId="LiveId" clId="{C6EE26B0-86EA-4305-A65F-2F68403D7B88}" dt="2024-05-03T15:15:56.258" v="13612" actId="255"/>
        <pc:sldMkLst>
          <pc:docMk/>
          <pc:sldMk cId="365910676" sldId="330"/>
        </pc:sldMkLst>
        <pc:spChg chg="mod">
          <ac:chgData name="Tami McManus" userId="4a41d8b392a254fb" providerId="LiveId" clId="{C6EE26B0-86EA-4305-A65F-2F68403D7B88}" dt="2024-05-01T14:31:01.506" v="6641" actId="1076"/>
          <ac:spMkLst>
            <pc:docMk/>
            <pc:sldMk cId="365910676" sldId="330"/>
            <ac:spMk id="3" creationId="{35F46D43-7818-3ABF-4829-4340BF2719CC}"/>
          </ac:spMkLst>
        </pc:spChg>
        <pc:spChg chg="add del mod">
          <ac:chgData name="Tami McManus" userId="4a41d8b392a254fb" providerId="LiveId" clId="{C6EE26B0-86EA-4305-A65F-2F68403D7B88}" dt="2024-05-01T12:53:40.920" v="4813" actId="478"/>
          <ac:spMkLst>
            <pc:docMk/>
            <pc:sldMk cId="365910676" sldId="330"/>
            <ac:spMk id="4" creationId="{C98DC733-0E4E-A4C5-336D-27CB009BE33D}"/>
          </ac:spMkLst>
        </pc:spChg>
        <pc:spChg chg="mod">
          <ac:chgData name="Tami McManus" userId="4a41d8b392a254fb" providerId="LiveId" clId="{C6EE26B0-86EA-4305-A65F-2F68403D7B88}" dt="2024-05-01T14:31:01.506" v="6641" actId="1076"/>
          <ac:spMkLst>
            <pc:docMk/>
            <pc:sldMk cId="365910676" sldId="330"/>
            <ac:spMk id="5" creationId="{532A68F6-B269-D993-2BF1-BC6B3B6804D9}"/>
          </ac:spMkLst>
        </pc:spChg>
        <pc:spChg chg="add mod">
          <ac:chgData name="Tami McManus" userId="4a41d8b392a254fb" providerId="LiveId" clId="{C6EE26B0-86EA-4305-A65F-2F68403D7B88}" dt="2024-05-03T15:15:56.258" v="13612" actId="255"/>
          <ac:spMkLst>
            <pc:docMk/>
            <pc:sldMk cId="365910676" sldId="330"/>
            <ac:spMk id="6" creationId="{557B1AA1-DEBC-A949-84EE-46220C993132}"/>
          </ac:spMkLst>
        </pc:spChg>
        <pc:spChg chg="add del mod">
          <ac:chgData name="Tami McManus" userId="4a41d8b392a254fb" providerId="LiveId" clId="{C6EE26B0-86EA-4305-A65F-2F68403D7B88}" dt="2024-04-30T20:37:23.931" v="4476" actId="22"/>
          <ac:spMkLst>
            <pc:docMk/>
            <pc:sldMk cId="365910676" sldId="330"/>
            <ac:spMk id="6" creationId="{79E830CA-B5A2-D216-B78C-1E93D830DF67}"/>
          </ac:spMkLst>
        </pc:spChg>
        <pc:spChg chg="mod">
          <ac:chgData name="Tami McManus" userId="4a41d8b392a254fb" providerId="LiveId" clId="{C6EE26B0-86EA-4305-A65F-2F68403D7B88}" dt="2024-05-01T13:32:47.364" v="6631"/>
          <ac:spMkLst>
            <pc:docMk/>
            <pc:sldMk cId="365910676" sldId="330"/>
            <ac:spMk id="7" creationId="{B2A8737A-F6D0-3157-E72A-C3E69661027B}"/>
          </ac:spMkLst>
        </pc:spChg>
        <pc:spChg chg="add del mod">
          <ac:chgData name="Tami McManus" userId="4a41d8b392a254fb" providerId="LiveId" clId="{C6EE26B0-86EA-4305-A65F-2F68403D7B88}" dt="2024-05-02T18:25:47.641" v="9458" actId="22"/>
          <ac:spMkLst>
            <pc:docMk/>
            <pc:sldMk cId="365910676" sldId="330"/>
            <ac:spMk id="10" creationId="{92118ECA-B9A4-77C4-827C-4B744950AB63}"/>
          </ac:spMkLst>
        </pc:spChg>
        <pc:spChg chg="add del mod">
          <ac:chgData name="Tami McManus" userId="4a41d8b392a254fb" providerId="LiveId" clId="{C6EE26B0-86EA-4305-A65F-2F68403D7B88}" dt="2024-05-01T14:49:56.350" v="7432" actId="22"/>
          <ac:spMkLst>
            <pc:docMk/>
            <pc:sldMk cId="365910676" sldId="330"/>
            <ac:spMk id="11" creationId="{E1AEE794-1DD4-DEB9-96AB-8CEBA7328A26}"/>
          </ac:spMkLst>
        </pc:spChg>
        <pc:spChg chg="add del mod">
          <ac:chgData name="Tami McManus" userId="4a41d8b392a254fb" providerId="LiveId" clId="{C6EE26B0-86EA-4305-A65F-2F68403D7B88}" dt="2024-04-30T20:44:43.144" v="4533" actId="22"/>
          <ac:spMkLst>
            <pc:docMk/>
            <pc:sldMk cId="365910676" sldId="330"/>
            <ac:spMk id="13" creationId="{752B2A55-7B5F-E09B-C10F-29C5EDC25EDD}"/>
          </ac:spMkLst>
        </pc:spChg>
        <pc:spChg chg="del">
          <ac:chgData name="Tami McManus" userId="4a41d8b392a254fb" providerId="LiveId" clId="{C6EE26B0-86EA-4305-A65F-2F68403D7B88}" dt="2024-04-30T20:38:28.868" v="4531" actId="478"/>
          <ac:spMkLst>
            <pc:docMk/>
            <pc:sldMk cId="365910676" sldId="330"/>
            <ac:spMk id="15" creationId="{5055F009-CD51-A340-0C08-6B676EF32C22}"/>
          </ac:spMkLst>
        </pc:spChg>
        <pc:spChg chg="add del mod">
          <ac:chgData name="Tami McManus" userId="4a41d8b392a254fb" providerId="LiveId" clId="{C6EE26B0-86EA-4305-A65F-2F68403D7B88}" dt="2024-05-02T18:27:06.785" v="9462" actId="22"/>
          <ac:spMkLst>
            <pc:docMk/>
            <pc:sldMk cId="365910676" sldId="330"/>
            <ac:spMk id="15" creationId="{B95741DD-D210-432A-BE1D-053AE23432F6}"/>
          </ac:spMkLst>
        </pc:spChg>
        <pc:spChg chg="add del mod">
          <ac:chgData name="Tami McManus" userId="4a41d8b392a254fb" providerId="LiveId" clId="{C6EE26B0-86EA-4305-A65F-2F68403D7B88}" dt="2024-05-01T14:51:31.469" v="7436" actId="22"/>
          <ac:spMkLst>
            <pc:docMk/>
            <pc:sldMk cId="365910676" sldId="330"/>
            <ac:spMk id="15" creationId="{C19B5919-71A6-FB53-962D-67E58EB2415A}"/>
          </ac:spMkLst>
        </pc:spChg>
        <pc:spChg chg="add del mod">
          <ac:chgData name="Tami McManus" userId="4a41d8b392a254fb" providerId="LiveId" clId="{C6EE26B0-86EA-4305-A65F-2F68403D7B88}" dt="2024-04-30T20:45:27.715" v="4537" actId="22"/>
          <ac:spMkLst>
            <pc:docMk/>
            <pc:sldMk cId="365910676" sldId="330"/>
            <ac:spMk id="19" creationId="{4932FC7A-0723-999D-184F-442A452AC866}"/>
          </ac:spMkLst>
        </pc:spChg>
        <pc:picChg chg="add del mod ord">
          <ac:chgData name="Tami McManus" userId="4a41d8b392a254fb" providerId="LiveId" clId="{C6EE26B0-86EA-4305-A65F-2F68403D7B88}" dt="2024-04-30T20:44:58.086" v="4536" actId="478"/>
          <ac:picMkLst>
            <pc:docMk/>
            <pc:sldMk cId="365910676" sldId="330"/>
            <ac:picMk id="11" creationId="{0B65F3DC-12D6-C604-ECBE-DB42060EB507}"/>
          </ac:picMkLst>
        </pc:picChg>
        <pc:picChg chg="add mod ord">
          <ac:chgData name="Tami McManus" userId="4a41d8b392a254fb" providerId="LiveId" clId="{C6EE26B0-86EA-4305-A65F-2F68403D7B88}" dt="2024-05-02T18:25:57.007" v="9460" actId="1440"/>
          <ac:picMkLst>
            <pc:docMk/>
            <pc:sldMk cId="365910676" sldId="330"/>
            <ac:picMk id="12" creationId="{D7CCB3CF-F456-67E8-7A48-8E384CEDCACD}"/>
          </ac:picMkLst>
        </pc:picChg>
        <pc:picChg chg="add del mod ord">
          <ac:chgData name="Tami McManus" userId="4a41d8b392a254fb" providerId="LiveId" clId="{C6EE26B0-86EA-4305-A65F-2F68403D7B88}" dt="2024-05-02T18:25:22.315" v="9457" actId="478"/>
          <ac:picMkLst>
            <pc:docMk/>
            <pc:sldMk cId="365910676" sldId="330"/>
            <ac:picMk id="13" creationId="{17324229-C43F-CEE5-E3B2-CC9893E66CA9}"/>
          </ac:picMkLst>
        </pc:picChg>
        <pc:picChg chg="del">
          <ac:chgData name="Tami McManus" userId="4a41d8b392a254fb" providerId="LiveId" clId="{C6EE26B0-86EA-4305-A65F-2F68403D7B88}" dt="2024-04-30T20:37:19.824" v="4475" actId="478"/>
          <ac:picMkLst>
            <pc:docMk/>
            <pc:sldMk cId="365910676" sldId="330"/>
            <ac:picMk id="16" creationId="{CCCFF55D-739E-09BA-7468-EFE73E0BE6DB}"/>
          </ac:picMkLst>
        </pc:picChg>
        <pc:picChg chg="add del mod ord">
          <ac:chgData name="Tami McManus" userId="4a41d8b392a254fb" providerId="LiveId" clId="{C6EE26B0-86EA-4305-A65F-2F68403D7B88}" dt="2024-05-01T14:51:28.822" v="7435" actId="478"/>
          <ac:picMkLst>
            <pc:docMk/>
            <pc:sldMk cId="365910676" sldId="330"/>
            <ac:picMk id="17" creationId="{0625D22E-5C81-70D7-386C-BAB2B65AD0E4}"/>
          </ac:picMkLst>
        </pc:picChg>
        <pc:picChg chg="add mod ord">
          <ac:chgData name="Tami McManus" userId="4a41d8b392a254fb" providerId="LiveId" clId="{C6EE26B0-86EA-4305-A65F-2F68403D7B88}" dt="2024-05-02T18:27:14.690" v="9464" actId="1440"/>
          <ac:picMkLst>
            <pc:docMk/>
            <pc:sldMk cId="365910676" sldId="330"/>
            <ac:picMk id="17" creationId="{8A283D09-F55F-6A4A-7A2E-632CEC7BB4DF}"/>
          </ac:picMkLst>
        </pc:picChg>
        <pc:picChg chg="add del mod ord">
          <ac:chgData name="Tami McManus" userId="4a41d8b392a254fb" providerId="LiveId" clId="{C6EE26B0-86EA-4305-A65F-2F68403D7B88}" dt="2024-05-02T18:27:04.145" v="9461" actId="478"/>
          <ac:picMkLst>
            <pc:docMk/>
            <pc:sldMk cId="365910676" sldId="330"/>
            <ac:picMk id="18" creationId="{A45D485E-A574-B027-2397-C1CD16B211D5}"/>
          </ac:picMkLst>
        </pc:picChg>
        <pc:picChg chg="del">
          <ac:chgData name="Tami McManus" userId="4a41d8b392a254fb" providerId="LiveId" clId="{C6EE26B0-86EA-4305-A65F-2F68403D7B88}" dt="2024-04-30T20:38:58" v="4532" actId="478"/>
          <ac:picMkLst>
            <pc:docMk/>
            <pc:sldMk cId="365910676" sldId="330"/>
            <ac:picMk id="20" creationId="{BF43CB6A-80BC-E4AF-4750-8968701C75CD}"/>
          </ac:picMkLst>
        </pc:picChg>
        <pc:picChg chg="add del mod ord">
          <ac:chgData name="Tami McManus" userId="4a41d8b392a254fb" providerId="LiveId" clId="{C6EE26B0-86EA-4305-A65F-2F68403D7B88}" dt="2024-05-01T14:49:53.889" v="7431" actId="478"/>
          <ac:picMkLst>
            <pc:docMk/>
            <pc:sldMk cId="365910676" sldId="330"/>
            <ac:picMk id="22" creationId="{9D97FD34-E355-6BC0-414A-561F36AA6B56}"/>
          </ac:picMkLst>
        </pc:picChg>
      </pc:sldChg>
      <pc:sldChg chg="addSp delSp modSp add del mod">
        <pc:chgData name="Tami McManus" userId="4a41d8b392a254fb" providerId="LiveId" clId="{C6EE26B0-86EA-4305-A65F-2F68403D7B88}" dt="2024-05-01T14:52:08.825" v="7439" actId="2696"/>
        <pc:sldMkLst>
          <pc:docMk/>
          <pc:sldMk cId="2020378198" sldId="331"/>
        </pc:sldMkLst>
        <pc:spChg chg="mod">
          <ac:chgData name="Tami McManus" userId="4a41d8b392a254fb" providerId="LiveId" clId="{C6EE26B0-86EA-4305-A65F-2F68403D7B88}" dt="2024-05-01T14:36:19.276" v="7186" actId="1076"/>
          <ac:spMkLst>
            <pc:docMk/>
            <pc:sldMk cId="2020378198" sldId="331"/>
            <ac:spMk id="3" creationId="{35F46D43-7818-3ABF-4829-4340BF2719CC}"/>
          </ac:spMkLst>
        </pc:spChg>
        <pc:spChg chg="add del mod">
          <ac:chgData name="Tami McManus" userId="4a41d8b392a254fb" providerId="LiveId" clId="{C6EE26B0-86EA-4305-A65F-2F68403D7B88}" dt="2024-05-01T12:53:44.553" v="4814" actId="478"/>
          <ac:spMkLst>
            <pc:docMk/>
            <pc:sldMk cId="2020378198" sldId="331"/>
            <ac:spMk id="4" creationId="{6EA25CF3-7C7E-D18D-5E03-09CC84A1FD74}"/>
          </ac:spMkLst>
        </pc:spChg>
        <pc:spChg chg="mod">
          <ac:chgData name="Tami McManus" userId="4a41d8b392a254fb" providerId="LiveId" clId="{C6EE26B0-86EA-4305-A65F-2F68403D7B88}" dt="2024-05-01T14:36:19.276" v="7186" actId="1076"/>
          <ac:spMkLst>
            <pc:docMk/>
            <pc:sldMk cId="2020378198" sldId="331"/>
            <ac:spMk id="5" creationId="{532A68F6-B269-D993-2BF1-BC6B3B6804D9}"/>
          </ac:spMkLst>
        </pc:spChg>
        <pc:spChg chg="add mod">
          <ac:chgData name="Tami McManus" userId="4a41d8b392a254fb" providerId="LiveId" clId="{C6EE26B0-86EA-4305-A65F-2F68403D7B88}" dt="2024-05-01T14:37:29.896" v="7192"/>
          <ac:spMkLst>
            <pc:docMk/>
            <pc:sldMk cId="2020378198" sldId="331"/>
            <ac:spMk id="6" creationId="{6C94A967-E50F-F2AC-93B2-FBD762F576A8}"/>
          </ac:spMkLst>
        </pc:spChg>
        <pc:spChg chg="mod">
          <ac:chgData name="Tami McManus" userId="4a41d8b392a254fb" providerId="LiveId" clId="{C6EE26B0-86EA-4305-A65F-2F68403D7B88}" dt="2024-05-01T13:32:50.332" v="6632"/>
          <ac:spMkLst>
            <pc:docMk/>
            <pc:sldMk cId="2020378198" sldId="331"/>
            <ac:spMk id="7" creationId="{B2A8737A-F6D0-3157-E72A-C3E69661027B}"/>
          </ac:spMkLst>
        </pc:spChg>
        <pc:picChg chg="mod">
          <ac:chgData name="Tami McManus" userId="4a41d8b392a254fb" providerId="LiveId" clId="{C6EE26B0-86EA-4305-A65F-2F68403D7B88}" dt="2024-05-01T14:36:25.384" v="7187" actId="1076"/>
          <ac:picMkLst>
            <pc:docMk/>
            <pc:sldMk cId="2020378198" sldId="331"/>
            <ac:picMk id="17" creationId="{0625D22E-5C81-70D7-386C-BAB2B65AD0E4}"/>
          </ac:picMkLst>
        </pc:picChg>
        <pc:picChg chg="mod">
          <ac:chgData name="Tami McManus" userId="4a41d8b392a254fb" providerId="LiveId" clId="{C6EE26B0-86EA-4305-A65F-2F68403D7B88}" dt="2024-05-01T14:36:25.384" v="7187" actId="1076"/>
          <ac:picMkLst>
            <pc:docMk/>
            <pc:sldMk cId="2020378198" sldId="331"/>
            <ac:picMk id="22" creationId="{9D97FD34-E355-6BC0-414A-561F36AA6B56}"/>
          </ac:picMkLst>
        </pc:picChg>
      </pc:sldChg>
      <pc:sldChg chg="addSp delSp modSp add mod">
        <pc:chgData name="Tami McManus" userId="4a41d8b392a254fb" providerId="LiveId" clId="{C6EE26B0-86EA-4305-A65F-2F68403D7B88}" dt="2024-05-02T18:28:40.279" v="9468" actId="1076"/>
        <pc:sldMkLst>
          <pc:docMk/>
          <pc:sldMk cId="1601868912" sldId="332"/>
        </pc:sldMkLst>
        <pc:spChg chg="mod">
          <ac:chgData name="Tami McManus" userId="4a41d8b392a254fb" providerId="LiveId" clId="{C6EE26B0-86EA-4305-A65F-2F68403D7B88}" dt="2024-04-30T20:55:19.964" v="4660" actId="20577"/>
          <ac:spMkLst>
            <pc:docMk/>
            <pc:sldMk cId="1601868912" sldId="332"/>
            <ac:spMk id="2" creationId="{7E69D4A5-9837-8045-8C1B-776165BD298B}"/>
          </ac:spMkLst>
        </pc:spChg>
        <pc:spChg chg="mod">
          <ac:chgData name="Tami McManus" userId="4a41d8b392a254fb" providerId="LiveId" clId="{C6EE26B0-86EA-4305-A65F-2F68403D7B88}" dt="2024-05-01T14:53:24.475" v="7444" actId="1076"/>
          <ac:spMkLst>
            <pc:docMk/>
            <pc:sldMk cId="1601868912" sldId="332"/>
            <ac:spMk id="3" creationId="{35F46D43-7818-3ABF-4829-4340BF2719CC}"/>
          </ac:spMkLst>
        </pc:spChg>
        <pc:spChg chg="add del mod">
          <ac:chgData name="Tami McManus" userId="4a41d8b392a254fb" providerId="LiveId" clId="{C6EE26B0-86EA-4305-A65F-2F68403D7B88}" dt="2024-05-01T12:53:49.034" v="4815" actId="478"/>
          <ac:spMkLst>
            <pc:docMk/>
            <pc:sldMk cId="1601868912" sldId="332"/>
            <ac:spMk id="4" creationId="{888A79E3-CF60-AD48-8336-5F5EF8919EFA}"/>
          </ac:spMkLst>
        </pc:spChg>
        <pc:spChg chg="del">
          <ac:chgData name="Tami McManus" userId="4a41d8b392a254fb" providerId="LiveId" clId="{C6EE26B0-86EA-4305-A65F-2F68403D7B88}" dt="2024-04-30T20:56:53.256" v="4690" actId="478"/>
          <ac:spMkLst>
            <pc:docMk/>
            <pc:sldMk cId="1601868912" sldId="332"/>
            <ac:spMk id="5" creationId="{532A68F6-B269-D993-2BF1-BC6B3B6804D9}"/>
          </ac:spMkLst>
        </pc:spChg>
        <pc:spChg chg="add del mod">
          <ac:chgData name="Tami McManus" userId="4a41d8b392a254fb" providerId="LiveId" clId="{C6EE26B0-86EA-4305-A65F-2F68403D7B88}" dt="2024-05-02T18:28:32.763" v="9466" actId="22"/>
          <ac:spMkLst>
            <pc:docMk/>
            <pc:sldMk cId="1601868912" sldId="332"/>
            <ac:spMk id="5" creationId="{E938398C-026B-A876-555F-6ECA381197C8}"/>
          </ac:spMkLst>
        </pc:spChg>
        <pc:spChg chg="add del mod">
          <ac:chgData name="Tami McManus" userId="4a41d8b392a254fb" providerId="LiveId" clId="{C6EE26B0-86EA-4305-A65F-2F68403D7B88}" dt="2024-04-30T20:55:48.643" v="4687" actId="22"/>
          <ac:spMkLst>
            <pc:docMk/>
            <pc:sldMk cId="1601868912" sldId="332"/>
            <ac:spMk id="6" creationId="{7201DFC0-200C-DB5A-E404-3B9C18672CE8}"/>
          </ac:spMkLst>
        </pc:spChg>
        <pc:spChg chg="add del mod">
          <ac:chgData name="Tami McManus" userId="4a41d8b392a254fb" providerId="LiveId" clId="{C6EE26B0-86EA-4305-A65F-2F68403D7B88}" dt="2024-05-01T14:53:07.478" v="7441" actId="22"/>
          <ac:spMkLst>
            <pc:docMk/>
            <pc:sldMk cId="1601868912" sldId="332"/>
            <ac:spMk id="6" creationId="{EFE171EF-85F4-08E5-392D-9258E5D6248D}"/>
          </ac:spMkLst>
        </pc:spChg>
        <pc:spChg chg="mod">
          <ac:chgData name="Tami McManus" userId="4a41d8b392a254fb" providerId="LiveId" clId="{C6EE26B0-86EA-4305-A65F-2F68403D7B88}" dt="2024-05-01T13:32:53.558" v="6633"/>
          <ac:spMkLst>
            <pc:docMk/>
            <pc:sldMk cId="1601868912" sldId="332"/>
            <ac:spMk id="7" creationId="{B2A8737A-F6D0-3157-E72A-C3E69661027B}"/>
          </ac:spMkLst>
        </pc:spChg>
        <pc:spChg chg="add del mod">
          <ac:chgData name="Tami McManus" userId="4a41d8b392a254fb" providerId="LiveId" clId="{C6EE26B0-86EA-4305-A65F-2F68403D7B88}" dt="2024-04-30T20:57:11.290" v="4696" actId="478"/>
          <ac:spMkLst>
            <pc:docMk/>
            <pc:sldMk cId="1601868912" sldId="332"/>
            <ac:spMk id="13" creationId="{16C389A1-2C11-8F7C-A3EE-4D394D197290}"/>
          </ac:spMkLst>
        </pc:spChg>
        <pc:spChg chg="add del mod">
          <ac:chgData name="Tami McManus" userId="4a41d8b392a254fb" providerId="LiveId" clId="{C6EE26B0-86EA-4305-A65F-2F68403D7B88}" dt="2024-05-01T14:53:31.979" v="7445" actId="1076"/>
          <ac:spMkLst>
            <pc:docMk/>
            <pc:sldMk cId="1601868912" sldId="332"/>
            <ac:spMk id="15" creationId="{75CD4E78-DCC2-E384-E343-D56A16F14F52}"/>
          </ac:spMkLst>
        </pc:spChg>
        <pc:picChg chg="add mod ord">
          <ac:chgData name="Tami McManus" userId="4a41d8b392a254fb" providerId="LiveId" clId="{C6EE26B0-86EA-4305-A65F-2F68403D7B88}" dt="2024-05-02T18:28:40.279" v="9468" actId="1076"/>
          <ac:picMkLst>
            <pc:docMk/>
            <pc:sldMk cId="1601868912" sldId="332"/>
            <ac:picMk id="10" creationId="{D7F9DF30-3C6F-A9F4-DB6E-794B076DC643}"/>
          </ac:picMkLst>
        </pc:picChg>
        <pc:picChg chg="add del mod ord">
          <ac:chgData name="Tami McManus" userId="4a41d8b392a254fb" providerId="LiveId" clId="{C6EE26B0-86EA-4305-A65F-2F68403D7B88}" dt="2024-05-01T14:53:04.807" v="7440" actId="478"/>
          <ac:picMkLst>
            <pc:docMk/>
            <pc:sldMk cId="1601868912" sldId="332"/>
            <ac:picMk id="11" creationId="{B6FF6436-46F9-CDF2-9147-8E364A67070E}"/>
          </ac:picMkLst>
        </pc:picChg>
        <pc:picChg chg="add del mod ord">
          <ac:chgData name="Tami McManus" userId="4a41d8b392a254fb" providerId="LiveId" clId="{C6EE26B0-86EA-4305-A65F-2F68403D7B88}" dt="2024-05-02T18:27:44.414" v="9465" actId="478"/>
          <ac:picMkLst>
            <pc:docMk/>
            <pc:sldMk cId="1601868912" sldId="332"/>
            <ac:picMk id="12" creationId="{CFBCA54D-F0BA-7572-EC30-7726C4A6CA4B}"/>
          </ac:picMkLst>
        </pc:picChg>
        <pc:picChg chg="del">
          <ac:chgData name="Tami McManus" userId="4a41d8b392a254fb" providerId="LiveId" clId="{C6EE26B0-86EA-4305-A65F-2F68403D7B88}" dt="2024-04-30T20:56:55.325" v="4691" actId="478"/>
          <ac:picMkLst>
            <pc:docMk/>
            <pc:sldMk cId="1601868912" sldId="332"/>
            <ac:picMk id="17" creationId="{0625D22E-5C81-70D7-386C-BAB2B65AD0E4}"/>
          </ac:picMkLst>
        </pc:picChg>
        <pc:picChg chg="del">
          <ac:chgData name="Tami McManus" userId="4a41d8b392a254fb" providerId="LiveId" clId="{C6EE26B0-86EA-4305-A65F-2F68403D7B88}" dt="2024-04-30T20:55:41.196" v="4686" actId="478"/>
          <ac:picMkLst>
            <pc:docMk/>
            <pc:sldMk cId="1601868912" sldId="332"/>
            <ac:picMk id="22" creationId="{9D97FD34-E355-6BC0-414A-561F36AA6B56}"/>
          </ac:picMkLst>
        </pc:picChg>
      </pc:sldChg>
      <pc:sldChg chg="add del">
        <pc:chgData name="Tami McManus" userId="4a41d8b392a254fb" providerId="LiveId" clId="{C6EE26B0-86EA-4305-A65F-2F68403D7B88}" dt="2024-04-30T21:06:19.579" v="4708" actId="2696"/>
        <pc:sldMkLst>
          <pc:docMk/>
          <pc:sldMk cId="1502911212" sldId="333"/>
        </pc:sldMkLst>
      </pc:sldChg>
      <pc:sldChg chg="addSp delSp modSp add mod ord">
        <pc:chgData name="Tami McManus" userId="4a41d8b392a254fb" providerId="LiveId" clId="{C6EE26B0-86EA-4305-A65F-2F68403D7B88}" dt="2024-05-03T15:16:32.744" v="13616" actId="1076"/>
        <pc:sldMkLst>
          <pc:docMk/>
          <pc:sldMk cId="1511406209" sldId="333"/>
        </pc:sldMkLst>
        <pc:spChg chg="mod">
          <ac:chgData name="Tami McManus" userId="4a41d8b392a254fb" providerId="LiveId" clId="{C6EE26B0-86EA-4305-A65F-2F68403D7B88}" dt="2024-04-30T21:06:42.298" v="4755" actId="20577"/>
          <ac:spMkLst>
            <pc:docMk/>
            <pc:sldMk cId="1511406209" sldId="333"/>
            <ac:spMk id="2" creationId="{7E69D4A5-9837-8045-8C1B-776165BD298B}"/>
          </ac:spMkLst>
        </pc:spChg>
        <pc:spChg chg="mod">
          <ac:chgData name="Tami McManus" userId="4a41d8b392a254fb" providerId="LiveId" clId="{C6EE26B0-86EA-4305-A65F-2F68403D7B88}" dt="2024-05-01T14:53:47.757" v="7446" actId="1076"/>
          <ac:spMkLst>
            <pc:docMk/>
            <pc:sldMk cId="1511406209" sldId="333"/>
            <ac:spMk id="3" creationId="{35F46D43-7818-3ABF-4829-4340BF2719CC}"/>
          </ac:spMkLst>
        </pc:spChg>
        <pc:spChg chg="add del mod">
          <ac:chgData name="Tami McManus" userId="4a41d8b392a254fb" providerId="LiveId" clId="{C6EE26B0-86EA-4305-A65F-2F68403D7B88}" dt="2024-05-01T12:53:53.096" v="4816" actId="478"/>
          <ac:spMkLst>
            <pc:docMk/>
            <pc:sldMk cId="1511406209" sldId="333"/>
            <ac:spMk id="4" creationId="{F757F4E0-D1EE-AD54-6348-8DFEFA69ADDB}"/>
          </ac:spMkLst>
        </pc:spChg>
        <pc:spChg chg="del">
          <ac:chgData name="Tami McManus" userId="4a41d8b392a254fb" providerId="LiveId" clId="{C6EE26B0-86EA-4305-A65F-2F68403D7B88}" dt="2024-05-01T12:57:40.803" v="4827" actId="478"/>
          <ac:spMkLst>
            <pc:docMk/>
            <pc:sldMk cId="1511406209" sldId="333"/>
            <ac:spMk id="5" creationId="{532A68F6-B269-D993-2BF1-BC6B3B6804D9}"/>
          </ac:spMkLst>
        </pc:spChg>
        <pc:spChg chg="mod">
          <ac:chgData name="Tami McManus" userId="4a41d8b392a254fb" providerId="LiveId" clId="{C6EE26B0-86EA-4305-A65F-2F68403D7B88}" dt="2024-05-01T13:32:56.900" v="6634"/>
          <ac:spMkLst>
            <pc:docMk/>
            <pc:sldMk cId="1511406209" sldId="333"/>
            <ac:spMk id="7" creationId="{B2A8737A-F6D0-3157-E72A-C3E69661027B}"/>
          </ac:spMkLst>
        </pc:spChg>
        <pc:spChg chg="add del mod">
          <ac:chgData name="Tami McManus" userId="4a41d8b392a254fb" providerId="LiveId" clId="{C6EE26B0-86EA-4305-A65F-2F68403D7B88}" dt="2024-05-01T12:57:19.365" v="4822" actId="22"/>
          <ac:spMkLst>
            <pc:docMk/>
            <pc:sldMk cId="1511406209" sldId="333"/>
            <ac:spMk id="12" creationId="{284C1B05-2981-9E92-5956-329716C9AFEB}"/>
          </ac:spMkLst>
        </pc:spChg>
        <pc:spChg chg="add del mod">
          <ac:chgData name="Tami McManus" userId="4a41d8b392a254fb" providerId="LiveId" clId="{C6EE26B0-86EA-4305-A65F-2F68403D7B88}" dt="2024-05-01T12:57:35.882" v="4826" actId="478"/>
          <ac:spMkLst>
            <pc:docMk/>
            <pc:sldMk cId="1511406209" sldId="333"/>
            <ac:spMk id="19" creationId="{F7FF8630-12FB-5694-8148-3D66BC92C39A}"/>
          </ac:spMkLst>
        </pc:spChg>
        <pc:spChg chg="add del mod">
          <ac:chgData name="Tami McManus" userId="4a41d8b392a254fb" providerId="LiveId" clId="{C6EE26B0-86EA-4305-A65F-2F68403D7B88}" dt="2024-05-01T12:57:43.466" v="4828" actId="478"/>
          <ac:spMkLst>
            <pc:docMk/>
            <pc:sldMk cId="1511406209" sldId="333"/>
            <ac:spMk id="21" creationId="{AD69D491-4F4A-B03C-98AA-3FAAA9A3A3E5}"/>
          </ac:spMkLst>
        </pc:spChg>
        <pc:spChg chg="add mod">
          <ac:chgData name="Tami McManus" userId="4a41d8b392a254fb" providerId="LiveId" clId="{C6EE26B0-86EA-4305-A65F-2F68403D7B88}" dt="2024-05-03T15:16:32.744" v="13616" actId="1076"/>
          <ac:spMkLst>
            <pc:docMk/>
            <pc:sldMk cId="1511406209" sldId="333"/>
            <ac:spMk id="23" creationId="{517E61BA-649E-B86E-5EF0-EFBB42AE0A3D}"/>
          </ac:spMkLst>
        </pc:spChg>
        <pc:picChg chg="add del">
          <ac:chgData name="Tami McManus" userId="4a41d8b392a254fb" providerId="LiveId" clId="{C6EE26B0-86EA-4305-A65F-2F68403D7B88}" dt="2024-05-01T12:55:30.001" v="4819" actId="478"/>
          <ac:picMkLst>
            <pc:docMk/>
            <pc:sldMk cId="1511406209" sldId="333"/>
            <ac:picMk id="10" creationId="{0A7A3469-A5EA-B00D-9B52-AE3FC112821D}"/>
          </ac:picMkLst>
        </pc:picChg>
        <pc:picChg chg="add del mod ord">
          <ac:chgData name="Tami McManus" userId="4a41d8b392a254fb" providerId="LiveId" clId="{C6EE26B0-86EA-4305-A65F-2F68403D7B88}" dt="2024-05-01T12:55:44.390" v="4821" actId="22"/>
          <ac:picMkLst>
            <pc:docMk/>
            <pc:sldMk cId="1511406209" sldId="333"/>
            <ac:picMk id="14" creationId="{A7D7E5ED-B5CF-2BC2-EB52-AD1A86B863CE}"/>
          </ac:picMkLst>
        </pc:picChg>
        <pc:picChg chg="add mod ord">
          <ac:chgData name="Tami McManus" userId="4a41d8b392a254fb" providerId="LiveId" clId="{C6EE26B0-86EA-4305-A65F-2F68403D7B88}" dt="2024-05-01T14:54:09.100" v="7449" actId="1440"/>
          <ac:picMkLst>
            <pc:docMk/>
            <pc:sldMk cId="1511406209" sldId="333"/>
            <ac:picMk id="16" creationId="{EB400DD7-B60A-34B7-2C85-3CEFBC09BBFA}"/>
          </ac:picMkLst>
        </pc:picChg>
        <pc:picChg chg="del">
          <ac:chgData name="Tami McManus" userId="4a41d8b392a254fb" providerId="LiveId" clId="{C6EE26B0-86EA-4305-A65F-2F68403D7B88}" dt="2024-05-01T12:57:33.092" v="4825" actId="478"/>
          <ac:picMkLst>
            <pc:docMk/>
            <pc:sldMk cId="1511406209" sldId="333"/>
            <ac:picMk id="17" creationId="{0625D22E-5C81-70D7-386C-BAB2B65AD0E4}"/>
          </ac:picMkLst>
        </pc:picChg>
        <pc:picChg chg="del">
          <ac:chgData name="Tami McManus" userId="4a41d8b392a254fb" providerId="LiveId" clId="{C6EE26B0-86EA-4305-A65F-2F68403D7B88}" dt="2024-05-01T12:55:27.916" v="4818" actId="478"/>
          <ac:picMkLst>
            <pc:docMk/>
            <pc:sldMk cId="1511406209" sldId="333"/>
            <ac:picMk id="22" creationId="{9D97FD34-E355-6BC0-414A-561F36AA6B56}"/>
          </ac:picMkLst>
        </pc:picChg>
      </pc:sldChg>
      <pc:sldChg chg="add del">
        <pc:chgData name="Tami McManus" userId="4a41d8b392a254fb" providerId="LiveId" clId="{C6EE26B0-86EA-4305-A65F-2F68403D7B88}" dt="2024-04-30T21:06:09.942" v="4707" actId="2696"/>
        <pc:sldMkLst>
          <pc:docMk/>
          <pc:sldMk cId="1139387022" sldId="334"/>
        </pc:sldMkLst>
      </pc:sldChg>
      <pc:sldChg chg="addSp delSp modSp add mod ord">
        <pc:chgData name="Tami McManus" userId="4a41d8b392a254fb" providerId="LiveId" clId="{C6EE26B0-86EA-4305-A65F-2F68403D7B88}" dt="2024-05-03T15:16:40.396" v="13617" actId="255"/>
        <pc:sldMkLst>
          <pc:docMk/>
          <pc:sldMk cId="1383491628" sldId="334"/>
        </pc:sldMkLst>
        <pc:spChg chg="mod">
          <ac:chgData name="Tami McManus" userId="4a41d8b392a254fb" providerId="LiveId" clId="{C6EE26B0-86EA-4305-A65F-2F68403D7B88}" dt="2024-05-01T19:03:05.485" v="7495" actId="20577"/>
          <ac:spMkLst>
            <pc:docMk/>
            <pc:sldMk cId="1383491628" sldId="334"/>
            <ac:spMk id="2" creationId="{7E69D4A5-9837-8045-8C1B-776165BD298B}"/>
          </ac:spMkLst>
        </pc:spChg>
        <pc:spChg chg="mod">
          <ac:chgData name="Tami McManus" userId="4a41d8b392a254fb" providerId="LiveId" clId="{C6EE26B0-86EA-4305-A65F-2F68403D7B88}" dt="2024-05-01T15:03:52.517" v="7490" actId="20577"/>
          <ac:spMkLst>
            <pc:docMk/>
            <pc:sldMk cId="1383491628" sldId="334"/>
            <ac:spMk id="3" creationId="{35F46D43-7818-3ABF-4829-4340BF2719CC}"/>
          </ac:spMkLst>
        </pc:spChg>
        <pc:spChg chg="mod">
          <ac:chgData name="Tami McManus" userId="4a41d8b392a254fb" providerId="LiveId" clId="{C6EE26B0-86EA-4305-A65F-2F68403D7B88}" dt="2024-05-02T18:29:11.334" v="9472" actId="20577"/>
          <ac:spMkLst>
            <pc:docMk/>
            <pc:sldMk cId="1383491628" sldId="334"/>
            <ac:spMk id="5" creationId="{532A68F6-B269-D993-2BF1-BC6B3B6804D9}"/>
          </ac:spMkLst>
        </pc:spChg>
        <pc:spChg chg="mod">
          <ac:chgData name="Tami McManus" userId="4a41d8b392a254fb" providerId="LiveId" clId="{C6EE26B0-86EA-4305-A65F-2F68403D7B88}" dt="2024-05-03T15:16:40.396" v="13617" actId="255"/>
          <ac:spMkLst>
            <pc:docMk/>
            <pc:sldMk cId="1383491628" sldId="334"/>
            <ac:spMk id="6" creationId="{557B1AA1-DEBC-A949-84EE-46220C993132}"/>
          </ac:spMkLst>
        </pc:spChg>
        <pc:spChg chg="add del mod">
          <ac:chgData name="Tami McManus" userId="4a41d8b392a254fb" providerId="LiveId" clId="{C6EE26B0-86EA-4305-A65F-2F68403D7B88}" dt="2024-05-01T23:02:10.908" v="7519" actId="22"/>
          <ac:spMkLst>
            <pc:docMk/>
            <pc:sldMk cId="1383491628" sldId="334"/>
            <ac:spMk id="10" creationId="{5BA165A6-0642-A246-527E-B861A71BE332}"/>
          </ac:spMkLst>
        </pc:spChg>
        <pc:spChg chg="add del mod">
          <ac:chgData name="Tami McManus" userId="4a41d8b392a254fb" providerId="LiveId" clId="{C6EE26B0-86EA-4305-A65F-2F68403D7B88}" dt="2024-05-01T15:03:59.918" v="7492" actId="22"/>
          <ac:spMkLst>
            <pc:docMk/>
            <pc:sldMk cId="1383491628" sldId="334"/>
            <ac:spMk id="10" creationId="{D014D321-B338-B999-390E-CBB88F5721FC}"/>
          </ac:spMkLst>
        </pc:spChg>
        <pc:spChg chg="add del mod">
          <ac:chgData name="Tami McManus" userId="4a41d8b392a254fb" providerId="LiveId" clId="{C6EE26B0-86EA-4305-A65F-2F68403D7B88}" dt="2024-05-02T13:46:15.362" v="7534" actId="22"/>
          <ac:spMkLst>
            <pc:docMk/>
            <pc:sldMk cId="1383491628" sldId="334"/>
            <ac:spMk id="15" creationId="{F58B9B8A-5F28-9DFF-7406-1A51519D0557}"/>
          </ac:spMkLst>
        </pc:spChg>
        <pc:spChg chg="add del mod">
          <ac:chgData name="Tami McManus" userId="4a41d8b392a254fb" providerId="LiveId" clId="{C6EE26B0-86EA-4305-A65F-2F68403D7B88}" dt="2024-05-01T23:05:41.873" v="7523" actId="22"/>
          <ac:spMkLst>
            <pc:docMk/>
            <pc:sldMk cId="1383491628" sldId="334"/>
            <ac:spMk id="16" creationId="{3394C31D-E3E6-12DA-82BF-0BF517A9297D}"/>
          </ac:spMkLst>
        </pc:spChg>
        <pc:spChg chg="add del mod">
          <ac:chgData name="Tami McManus" userId="4a41d8b392a254fb" providerId="LiveId" clId="{C6EE26B0-86EA-4305-A65F-2F68403D7B88}" dt="2024-05-01T23:07:35.301" v="7527" actId="22"/>
          <ac:spMkLst>
            <pc:docMk/>
            <pc:sldMk cId="1383491628" sldId="334"/>
            <ac:spMk id="20" creationId="{474BBBBD-1A97-B088-ADF2-37EB1C3CCE6D}"/>
          </ac:spMkLst>
        </pc:spChg>
        <pc:spChg chg="add del mod">
          <ac:chgData name="Tami McManus" userId="4a41d8b392a254fb" providerId="LiveId" clId="{C6EE26B0-86EA-4305-A65F-2F68403D7B88}" dt="2024-05-02T18:30:11.079" v="9474" actId="22"/>
          <ac:spMkLst>
            <pc:docMk/>
            <pc:sldMk cId="1383491628" sldId="334"/>
            <ac:spMk id="26" creationId="{6CC65044-D6E8-5AE1-ADDE-0E2872666DDA}"/>
          </ac:spMkLst>
        </pc:spChg>
        <pc:picChg chg="add del mod ord">
          <ac:chgData name="Tami McManus" userId="4a41d8b392a254fb" providerId="LiveId" clId="{C6EE26B0-86EA-4305-A65F-2F68403D7B88}" dt="2024-05-01T23:02:07.038" v="7518" actId="478"/>
          <ac:picMkLst>
            <pc:docMk/>
            <pc:sldMk cId="1383491628" sldId="334"/>
            <ac:picMk id="12" creationId="{3A6CE171-CA35-8C1D-FDE9-0524FEFED2BC}"/>
          </ac:picMkLst>
        </pc:picChg>
        <pc:picChg chg="del">
          <ac:chgData name="Tami McManus" userId="4a41d8b392a254fb" providerId="LiveId" clId="{C6EE26B0-86EA-4305-A65F-2F68403D7B88}" dt="2024-05-01T15:03:55.330" v="7491" actId="478"/>
          <ac:picMkLst>
            <pc:docMk/>
            <pc:sldMk cId="1383491628" sldId="334"/>
            <ac:picMk id="13" creationId="{17324229-C43F-CEE5-E3B2-CC9893E66CA9}"/>
          </ac:picMkLst>
        </pc:picChg>
        <pc:picChg chg="add del mod ord">
          <ac:chgData name="Tami McManus" userId="4a41d8b392a254fb" providerId="LiveId" clId="{C6EE26B0-86EA-4305-A65F-2F68403D7B88}" dt="2024-05-01T23:04:42.764" v="7522" actId="478"/>
          <ac:picMkLst>
            <pc:docMk/>
            <pc:sldMk cId="1383491628" sldId="334"/>
            <ac:picMk id="13" creationId="{5FF85794-1E9F-6408-EE6A-B7D886028D40}"/>
          </ac:picMkLst>
        </pc:picChg>
        <pc:picChg chg="add del mod ord">
          <ac:chgData name="Tami McManus" userId="4a41d8b392a254fb" providerId="LiveId" clId="{C6EE26B0-86EA-4305-A65F-2F68403D7B88}" dt="2024-05-01T23:06:25.486" v="7526" actId="478"/>
          <ac:picMkLst>
            <pc:docMk/>
            <pc:sldMk cId="1383491628" sldId="334"/>
            <ac:picMk id="18" creationId="{60069AEF-631D-7E72-F044-4722A19C0AB9}"/>
          </ac:picMkLst>
        </pc:picChg>
        <pc:picChg chg="del">
          <ac:chgData name="Tami McManus" userId="4a41d8b392a254fb" providerId="LiveId" clId="{C6EE26B0-86EA-4305-A65F-2F68403D7B88}" dt="2024-05-01T21:30:54.388" v="7496" actId="478"/>
          <ac:picMkLst>
            <pc:docMk/>
            <pc:sldMk cId="1383491628" sldId="334"/>
            <ac:picMk id="18" creationId="{A45D485E-A574-B027-2397-C1CD16B211D5}"/>
          </ac:picMkLst>
        </pc:picChg>
        <pc:picChg chg="add mod ord">
          <ac:chgData name="Tami McManus" userId="4a41d8b392a254fb" providerId="LiveId" clId="{C6EE26B0-86EA-4305-A65F-2F68403D7B88}" dt="2024-05-01T23:07:45.177" v="7529" actId="1440"/>
          <ac:picMkLst>
            <pc:docMk/>
            <pc:sldMk cId="1383491628" sldId="334"/>
            <ac:picMk id="22" creationId="{73B9395B-9632-7922-8403-627ADED38850}"/>
          </ac:picMkLst>
        </pc:picChg>
        <pc:picChg chg="add del mod ord">
          <ac:chgData name="Tami McManus" userId="4a41d8b392a254fb" providerId="LiveId" clId="{C6EE26B0-86EA-4305-A65F-2F68403D7B88}" dt="2024-05-02T18:30:07.474" v="9473" actId="478"/>
          <ac:picMkLst>
            <pc:docMk/>
            <pc:sldMk cId="1383491628" sldId="334"/>
            <ac:picMk id="24" creationId="{A671C1E7-C05C-632D-7DA5-DBC36088DC5F}"/>
          </ac:picMkLst>
        </pc:picChg>
        <pc:picChg chg="add mod ord">
          <ac:chgData name="Tami McManus" userId="4a41d8b392a254fb" providerId="LiveId" clId="{C6EE26B0-86EA-4305-A65F-2F68403D7B88}" dt="2024-05-02T18:30:20.090" v="9476" actId="1440"/>
          <ac:picMkLst>
            <pc:docMk/>
            <pc:sldMk cId="1383491628" sldId="334"/>
            <ac:picMk id="28" creationId="{B11850B9-71F9-151A-D968-2AF69524DB5A}"/>
          </ac:picMkLst>
        </pc:picChg>
      </pc:sldChg>
      <pc:sldChg chg="addSp delSp modSp add del mod">
        <pc:chgData name="Tami McManus" userId="4a41d8b392a254fb" providerId="LiveId" clId="{C6EE26B0-86EA-4305-A65F-2F68403D7B88}" dt="2024-05-02T14:14:55.408" v="8694" actId="47"/>
        <pc:sldMkLst>
          <pc:docMk/>
          <pc:sldMk cId="1016343184" sldId="335"/>
        </pc:sldMkLst>
        <pc:spChg chg="mod">
          <ac:chgData name="Tami McManus" userId="4a41d8b392a254fb" providerId="LiveId" clId="{C6EE26B0-86EA-4305-A65F-2F68403D7B88}" dt="2024-05-02T14:00:51.293" v="7897" actId="20577"/>
          <ac:spMkLst>
            <pc:docMk/>
            <pc:sldMk cId="1016343184" sldId="335"/>
            <ac:spMk id="3" creationId="{35F46D43-7818-3ABF-4829-4340BF2719CC}"/>
          </ac:spMkLst>
        </pc:spChg>
        <pc:spChg chg="mod">
          <ac:chgData name="Tami McManus" userId="4a41d8b392a254fb" providerId="LiveId" clId="{C6EE26B0-86EA-4305-A65F-2F68403D7B88}" dt="2024-05-02T13:50:38.322" v="7889" actId="20577"/>
          <ac:spMkLst>
            <pc:docMk/>
            <pc:sldMk cId="1016343184" sldId="335"/>
            <ac:spMk id="5" creationId="{532A68F6-B269-D993-2BF1-BC6B3B6804D9}"/>
          </ac:spMkLst>
        </pc:spChg>
        <pc:spChg chg="add mod">
          <ac:chgData name="Tami McManus" userId="4a41d8b392a254fb" providerId="LiveId" clId="{C6EE26B0-86EA-4305-A65F-2F68403D7B88}" dt="2024-05-02T13:59:37.215" v="7890" actId="478"/>
          <ac:spMkLst>
            <pc:docMk/>
            <pc:sldMk cId="1016343184" sldId="335"/>
            <ac:spMk id="10" creationId="{3D740318-38E5-F0A0-E1C7-8269ED378E1D}"/>
          </ac:spMkLst>
        </pc:spChg>
        <pc:spChg chg="add del mod">
          <ac:chgData name="Tami McManus" userId="4a41d8b392a254fb" providerId="LiveId" clId="{C6EE26B0-86EA-4305-A65F-2F68403D7B88}" dt="2024-05-02T14:00:11.959" v="7892" actId="22"/>
          <ac:spMkLst>
            <pc:docMk/>
            <pc:sldMk cId="1016343184" sldId="335"/>
            <ac:spMk id="12" creationId="{5BA09617-0FE9-1BF8-B155-4E50959C1219}"/>
          </ac:spMkLst>
        </pc:spChg>
        <pc:picChg chg="add mod ord">
          <ac:chgData name="Tami McManus" userId="4a41d8b392a254fb" providerId="LiveId" clId="{C6EE26B0-86EA-4305-A65F-2F68403D7B88}" dt="2024-05-02T14:00:23.805" v="7894" actId="1440"/>
          <ac:picMkLst>
            <pc:docMk/>
            <pc:sldMk cId="1016343184" sldId="335"/>
            <ac:picMk id="14" creationId="{E29BCE4B-15F2-947D-705F-59E94D80683A}"/>
          </ac:picMkLst>
        </pc:picChg>
        <pc:picChg chg="del">
          <ac:chgData name="Tami McManus" userId="4a41d8b392a254fb" providerId="LiveId" clId="{C6EE26B0-86EA-4305-A65F-2F68403D7B88}" dt="2024-05-02T13:59:39.926" v="7891" actId="478"/>
          <ac:picMkLst>
            <pc:docMk/>
            <pc:sldMk cId="1016343184" sldId="335"/>
            <ac:picMk id="22" creationId="{73B9395B-9632-7922-8403-627ADED38850}"/>
          </ac:picMkLst>
        </pc:picChg>
        <pc:picChg chg="del">
          <ac:chgData name="Tami McManus" userId="4a41d8b392a254fb" providerId="LiveId" clId="{C6EE26B0-86EA-4305-A65F-2F68403D7B88}" dt="2024-05-02T13:59:37.215" v="7890" actId="478"/>
          <ac:picMkLst>
            <pc:docMk/>
            <pc:sldMk cId="1016343184" sldId="335"/>
            <ac:picMk id="24" creationId="{A671C1E7-C05C-632D-7DA5-DBC36088DC5F}"/>
          </ac:picMkLst>
        </pc:picChg>
      </pc:sldChg>
      <pc:sldChg chg="addSp delSp modSp add mod ord">
        <pc:chgData name="Tami McManus" userId="4a41d8b392a254fb" providerId="LiveId" clId="{C6EE26B0-86EA-4305-A65F-2F68403D7B88}" dt="2024-05-02T18:30:54.944" v="9477" actId="1440"/>
        <pc:sldMkLst>
          <pc:docMk/>
          <pc:sldMk cId="1130483230" sldId="336"/>
        </pc:sldMkLst>
        <pc:spChg chg="mod">
          <ac:chgData name="Tami McManus" userId="4a41d8b392a254fb" providerId="LiveId" clId="{C6EE26B0-86EA-4305-A65F-2F68403D7B88}" dt="2024-05-02T14:01:44.564" v="7918" actId="20577"/>
          <ac:spMkLst>
            <pc:docMk/>
            <pc:sldMk cId="1130483230" sldId="336"/>
            <ac:spMk id="2" creationId="{7E69D4A5-9837-8045-8C1B-776165BD298B}"/>
          </ac:spMkLst>
        </pc:spChg>
        <pc:spChg chg="mod">
          <ac:chgData name="Tami McManus" userId="4a41d8b392a254fb" providerId="LiveId" clId="{C6EE26B0-86EA-4305-A65F-2F68403D7B88}" dt="2024-05-02T14:01:48.861" v="7921" actId="20577"/>
          <ac:spMkLst>
            <pc:docMk/>
            <pc:sldMk cId="1130483230" sldId="336"/>
            <ac:spMk id="3" creationId="{35F46D43-7818-3ABF-4829-4340BF2719CC}"/>
          </ac:spMkLst>
        </pc:spChg>
        <pc:spChg chg="add del mod">
          <ac:chgData name="Tami McManus" userId="4a41d8b392a254fb" providerId="LiveId" clId="{C6EE26B0-86EA-4305-A65F-2F68403D7B88}" dt="2024-05-02T14:01:25.904" v="7902"/>
          <ac:spMkLst>
            <pc:docMk/>
            <pc:sldMk cId="1130483230" sldId="336"/>
            <ac:spMk id="5" creationId="{4B78314C-EDA4-4ABB-FBFF-E37F4BA5C3C9}"/>
          </ac:spMkLst>
        </pc:spChg>
        <pc:spChg chg="add del mod">
          <ac:chgData name="Tami McManus" userId="4a41d8b392a254fb" providerId="LiveId" clId="{C6EE26B0-86EA-4305-A65F-2F68403D7B88}" dt="2024-05-02T14:14:37.368" v="8692" actId="22"/>
          <ac:spMkLst>
            <pc:docMk/>
            <pc:sldMk cId="1130483230" sldId="336"/>
            <ac:spMk id="11" creationId="{50450D32-0613-4C2D-7E2C-2A84EF55CFE8}"/>
          </ac:spMkLst>
        </pc:spChg>
        <pc:spChg chg="mod">
          <ac:chgData name="Tami McManus" userId="4a41d8b392a254fb" providerId="LiveId" clId="{C6EE26B0-86EA-4305-A65F-2F68403D7B88}" dt="2024-05-02T14:13:00.406" v="8690" actId="20577"/>
          <ac:spMkLst>
            <pc:docMk/>
            <pc:sldMk cId="1130483230" sldId="336"/>
            <ac:spMk id="15" creationId="{75CD4E78-DCC2-E384-E343-D56A16F14F52}"/>
          </ac:spMkLst>
        </pc:spChg>
        <pc:picChg chg="add del mod">
          <ac:chgData name="Tami McManus" userId="4a41d8b392a254fb" providerId="LiveId" clId="{C6EE26B0-86EA-4305-A65F-2F68403D7B88}" dt="2024-05-02T14:14:09.803" v="8691" actId="478"/>
          <ac:picMkLst>
            <pc:docMk/>
            <pc:sldMk cId="1130483230" sldId="336"/>
            <ac:picMk id="6" creationId="{7457010D-F83E-4E82-F7ED-F1DF826CD351}"/>
          </ac:picMkLst>
        </pc:picChg>
        <pc:picChg chg="del">
          <ac:chgData name="Tami McManus" userId="4a41d8b392a254fb" providerId="LiveId" clId="{C6EE26B0-86EA-4305-A65F-2F68403D7B88}" dt="2024-05-02T14:01:23.138" v="7901" actId="478"/>
          <ac:picMkLst>
            <pc:docMk/>
            <pc:sldMk cId="1130483230" sldId="336"/>
            <ac:picMk id="12" creationId="{CFBCA54D-F0BA-7572-EC30-7726C4A6CA4B}"/>
          </ac:picMkLst>
        </pc:picChg>
        <pc:picChg chg="add mod ord">
          <ac:chgData name="Tami McManus" userId="4a41d8b392a254fb" providerId="LiveId" clId="{C6EE26B0-86EA-4305-A65F-2F68403D7B88}" dt="2024-05-02T18:30:54.944" v="9477" actId="1440"/>
          <ac:picMkLst>
            <pc:docMk/>
            <pc:sldMk cId="1130483230" sldId="336"/>
            <ac:picMk id="14" creationId="{CB337705-C37C-933F-EADB-03B887086A40}"/>
          </ac:picMkLst>
        </pc:picChg>
      </pc:sldChg>
      <pc:sldChg chg="addSp delSp modSp add mod ord">
        <pc:chgData name="Tami McManus" userId="4a41d8b392a254fb" providerId="LiveId" clId="{C6EE26B0-86EA-4305-A65F-2F68403D7B88}" dt="2024-05-03T15:17:18.466" v="13619" actId="255"/>
        <pc:sldMkLst>
          <pc:docMk/>
          <pc:sldMk cId="3458141147" sldId="337"/>
        </pc:sldMkLst>
        <pc:spChg chg="mod">
          <ac:chgData name="Tami McManus" userId="4a41d8b392a254fb" providerId="LiveId" clId="{C6EE26B0-86EA-4305-A65F-2F68403D7B88}" dt="2024-05-02T15:03:59.718" v="8732" actId="20577"/>
          <ac:spMkLst>
            <pc:docMk/>
            <pc:sldMk cId="3458141147" sldId="337"/>
            <ac:spMk id="2" creationId="{7E69D4A5-9837-8045-8C1B-776165BD298B}"/>
          </ac:spMkLst>
        </pc:spChg>
        <pc:spChg chg="mod">
          <ac:chgData name="Tami McManus" userId="4a41d8b392a254fb" providerId="LiveId" clId="{C6EE26B0-86EA-4305-A65F-2F68403D7B88}" dt="2024-05-02T15:29:26.426" v="9455" actId="20577"/>
          <ac:spMkLst>
            <pc:docMk/>
            <pc:sldMk cId="3458141147" sldId="337"/>
            <ac:spMk id="3" creationId="{35F46D43-7818-3ABF-4829-4340BF2719CC}"/>
          </ac:spMkLst>
        </pc:spChg>
        <pc:spChg chg="add del mod">
          <ac:chgData name="Tami McManus" userId="4a41d8b392a254fb" providerId="LiveId" clId="{C6EE26B0-86EA-4305-A65F-2F68403D7B88}" dt="2024-05-02T15:03:07.297" v="8699" actId="22"/>
          <ac:spMkLst>
            <pc:docMk/>
            <pc:sldMk cId="3458141147" sldId="337"/>
            <ac:spMk id="5" creationId="{E2DCBBCA-0E81-9268-DD70-6AEAF321EDA5}"/>
          </ac:spMkLst>
        </pc:spChg>
        <pc:spChg chg="add del mod">
          <ac:chgData name="Tami McManus" userId="4a41d8b392a254fb" providerId="LiveId" clId="{C6EE26B0-86EA-4305-A65F-2F68403D7B88}" dt="2024-05-02T15:27:44.524" v="9185" actId="22"/>
          <ac:spMkLst>
            <pc:docMk/>
            <pc:sldMk cId="3458141147" sldId="337"/>
            <ac:spMk id="12" creationId="{274C7A3E-07B8-2ACA-2650-F8320791CC7E}"/>
          </ac:spMkLst>
        </pc:spChg>
        <pc:spChg chg="add del mod">
          <ac:chgData name="Tami McManus" userId="4a41d8b392a254fb" providerId="LiveId" clId="{C6EE26B0-86EA-4305-A65F-2F68403D7B88}" dt="2024-05-02T18:33:09.210" v="9482" actId="22"/>
          <ac:spMkLst>
            <pc:docMk/>
            <pc:sldMk cId="3458141147" sldId="337"/>
            <ac:spMk id="17" creationId="{01D40E19-905C-AC32-19B7-E8CCBD2D32FC}"/>
          </ac:spMkLst>
        </pc:spChg>
        <pc:spChg chg="add del mod">
          <ac:chgData name="Tami McManus" userId="4a41d8b392a254fb" providerId="LiveId" clId="{C6EE26B0-86EA-4305-A65F-2F68403D7B88}" dt="2024-05-02T18:40:09.387" v="9491" actId="22"/>
          <ac:spMkLst>
            <pc:docMk/>
            <pc:sldMk cId="3458141147" sldId="337"/>
            <ac:spMk id="21" creationId="{FC371852-A4A0-8AB6-4BFC-D44AD9479201}"/>
          </ac:spMkLst>
        </pc:spChg>
        <pc:spChg chg="mod">
          <ac:chgData name="Tami McManus" userId="4a41d8b392a254fb" providerId="LiveId" clId="{C6EE26B0-86EA-4305-A65F-2F68403D7B88}" dt="2024-05-03T15:17:18.466" v="13619" actId="255"/>
          <ac:spMkLst>
            <pc:docMk/>
            <pc:sldMk cId="3458141147" sldId="337"/>
            <ac:spMk id="23" creationId="{517E61BA-649E-B86E-5EF0-EFBB42AE0A3D}"/>
          </ac:spMkLst>
        </pc:spChg>
        <pc:picChg chg="add del mod ord">
          <ac:chgData name="Tami McManus" userId="4a41d8b392a254fb" providerId="LiveId" clId="{C6EE26B0-86EA-4305-A65F-2F68403D7B88}" dt="2024-05-02T15:27:40.029" v="9184" actId="478"/>
          <ac:picMkLst>
            <pc:docMk/>
            <pc:sldMk cId="3458141147" sldId="337"/>
            <ac:picMk id="10" creationId="{79260336-601D-A01E-13E2-3E729FB80E47}"/>
          </ac:picMkLst>
        </pc:picChg>
        <pc:picChg chg="add del mod ord">
          <ac:chgData name="Tami McManus" userId="4a41d8b392a254fb" providerId="LiveId" clId="{C6EE26B0-86EA-4305-A65F-2F68403D7B88}" dt="2024-05-02T18:32:17.660" v="9481" actId="478"/>
          <ac:picMkLst>
            <pc:docMk/>
            <pc:sldMk cId="3458141147" sldId="337"/>
            <ac:picMk id="14" creationId="{EA24468E-DBE2-5FE6-E982-F4D875E3900F}"/>
          </ac:picMkLst>
        </pc:picChg>
        <pc:picChg chg="del">
          <ac:chgData name="Tami McManus" userId="4a41d8b392a254fb" providerId="LiveId" clId="{C6EE26B0-86EA-4305-A65F-2F68403D7B88}" dt="2024-05-02T15:03:02.371" v="8698" actId="478"/>
          <ac:picMkLst>
            <pc:docMk/>
            <pc:sldMk cId="3458141147" sldId="337"/>
            <ac:picMk id="16" creationId="{EB400DD7-B60A-34B7-2C85-3CEFBC09BBFA}"/>
          </ac:picMkLst>
        </pc:picChg>
        <pc:picChg chg="add del mod ord">
          <ac:chgData name="Tami McManus" userId="4a41d8b392a254fb" providerId="LiveId" clId="{C6EE26B0-86EA-4305-A65F-2F68403D7B88}" dt="2024-05-02T18:39:34.610" v="9490" actId="478"/>
          <ac:picMkLst>
            <pc:docMk/>
            <pc:sldMk cId="3458141147" sldId="337"/>
            <ac:picMk id="19" creationId="{295F00EB-FAC1-7595-C23C-1AD58738B073}"/>
          </ac:picMkLst>
        </pc:picChg>
        <pc:picChg chg="add mod ord">
          <ac:chgData name="Tami McManus" userId="4a41d8b392a254fb" providerId="LiveId" clId="{C6EE26B0-86EA-4305-A65F-2F68403D7B88}" dt="2024-05-02T18:40:23.857" v="9494" actId="1440"/>
          <ac:picMkLst>
            <pc:docMk/>
            <pc:sldMk cId="3458141147" sldId="337"/>
            <ac:picMk id="24" creationId="{E4D21E30-8790-2399-197B-70183C314CA2}"/>
          </ac:picMkLst>
        </pc:picChg>
      </pc:sldChg>
      <pc:sldChg chg="addSp delSp modSp add mod ord">
        <pc:chgData name="Tami McManus" userId="4a41d8b392a254fb" providerId="LiveId" clId="{C6EE26B0-86EA-4305-A65F-2F68403D7B88}" dt="2024-05-03T15:16:50.047" v="13618" actId="255"/>
        <pc:sldMkLst>
          <pc:docMk/>
          <pc:sldMk cId="3034175153" sldId="338"/>
        </pc:sldMkLst>
        <pc:spChg chg="mod">
          <ac:chgData name="Tami McManus" userId="4a41d8b392a254fb" providerId="LiveId" clId="{C6EE26B0-86EA-4305-A65F-2F68403D7B88}" dt="2024-05-02T18:40:38.872" v="9497" actId="20577"/>
          <ac:spMkLst>
            <pc:docMk/>
            <pc:sldMk cId="3034175153" sldId="338"/>
            <ac:spMk id="3" creationId="{35F46D43-7818-3ABF-4829-4340BF2719CC}"/>
          </ac:spMkLst>
        </pc:spChg>
        <pc:spChg chg="add del mod">
          <ac:chgData name="Tami McManus" userId="4a41d8b392a254fb" providerId="LiveId" clId="{C6EE26B0-86EA-4305-A65F-2F68403D7B88}" dt="2024-05-02T18:31:49.804" v="9478" actId="22"/>
          <ac:spMkLst>
            <pc:docMk/>
            <pc:sldMk cId="3034175153" sldId="338"/>
            <ac:spMk id="5" creationId="{AE70AFCC-3661-5B13-A903-C6416E5E7FD9}"/>
          </ac:spMkLst>
        </pc:spChg>
        <pc:spChg chg="add del mod">
          <ac:chgData name="Tami McManus" userId="4a41d8b392a254fb" providerId="LiveId" clId="{C6EE26B0-86EA-4305-A65F-2F68403D7B88}" dt="2024-05-02T18:39:06.679" v="9486" actId="22"/>
          <ac:spMkLst>
            <pc:docMk/>
            <pc:sldMk cId="3034175153" sldId="338"/>
            <ac:spMk id="13" creationId="{4ABFA23A-1809-70C8-3762-E870A4BF0506}"/>
          </ac:spMkLst>
        </pc:spChg>
        <pc:spChg chg="mod">
          <ac:chgData name="Tami McManus" userId="4a41d8b392a254fb" providerId="LiveId" clId="{C6EE26B0-86EA-4305-A65F-2F68403D7B88}" dt="2024-05-03T15:16:50.047" v="13618" actId="255"/>
          <ac:spMkLst>
            <pc:docMk/>
            <pc:sldMk cId="3034175153" sldId="338"/>
            <ac:spMk id="23" creationId="{517E61BA-649E-B86E-5EF0-EFBB42AE0A3D}"/>
          </ac:spMkLst>
        </pc:spChg>
        <pc:picChg chg="del">
          <ac:chgData name="Tami McManus" userId="4a41d8b392a254fb" providerId="LiveId" clId="{C6EE26B0-86EA-4305-A65F-2F68403D7B88}" dt="2024-05-02T18:23:36.754" v="9456" actId="478"/>
          <ac:picMkLst>
            <pc:docMk/>
            <pc:sldMk cId="3034175153" sldId="338"/>
            <ac:picMk id="10" creationId="{79260336-601D-A01E-13E2-3E729FB80E47}"/>
          </ac:picMkLst>
        </pc:picChg>
        <pc:picChg chg="add del mod ord">
          <ac:chgData name="Tami McManus" userId="4a41d8b392a254fb" providerId="LiveId" clId="{C6EE26B0-86EA-4305-A65F-2F68403D7B88}" dt="2024-05-02T18:36:42.532" v="9485" actId="478"/>
          <ac:picMkLst>
            <pc:docMk/>
            <pc:sldMk cId="3034175153" sldId="338"/>
            <ac:picMk id="11" creationId="{1B231936-0F40-3B73-FBA1-68A72D1B2D9E}"/>
          </ac:picMkLst>
        </pc:picChg>
        <pc:picChg chg="add mod ord">
          <ac:chgData name="Tami McManus" userId="4a41d8b392a254fb" providerId="LiveId" clId="{C6EE26B0-86EA-4305-A65F-2F68403D7B88}" dt="2024-05-02T18:39:25.649" v="9489" actId="1440"/>
          <ac:picMkLst>
            <pc:docMk/>
            <pc:sldMk cId="3034175153" sldId="338"/>
            <ac:picMk id="15" creationId="{2B2E2809-F23A-2270-F60E-5DE48C7FEA72}"/>
          </ac:picMkLst>
        </pc:picChg>
      </pc:sldChg>
      <pc:sldChg chg="addSp delSp modSp add mod">
        <pc:chgData name="Tami McManus" userId="4a41d8b392a254fb" providerId="LiveId" clId="{C6EE26B0-86EA-4305-A65F-2F68403D7B88}" dt="2024-05-03T15:17:32.102" v="13620" actId="255"/>
        <pc:sldMkLst>
          <pc:docMk/>
          <pc:sldMk cId="2695253015" sldId="339"/>
        </pc:sldMkLst>
        <pc:spChg chg="add del mod">
          <ac:chgData name="Tami McManus" userId="4a41d8b392a254fb" providerId="LiveId" clId="{C6EE26B0-86EA-4305-A65F-2F68403D7B88}" dt="2024-05-02T18:47:25.502" v="9576" actId="22"/>
          <ac:spMkLst>
            <pc:docMk/>
            <pc:sldMk cId="2695253015" sldId="339"/>
            <ac:spMk id="5" creationId="{69B629A0-B7D1-13F4-651D-C84900119FC7}"/>
          </ac:spMkLst>
        </pc:spChg>
        <pc:spChg chg="mod">
          <ac:chgData name="Tami McManus" userId="4a41d8b392a254fb" providerId="LiveId" clId="{C6EE26B0-86EA-4305-A65F-2F68403D7B88}" dt="2024-05-03T15:17:32.102" v="13620" actId="255"/>
          <ac:spMkLst>
            <pc:docMk/>
            <pc:sldMk cId="2695253015" sldId="339"/>
            <ac:spMk id="23" creationId="{517E61BA-649E-B86E-5EF0-EFBB42AE0A3D}"/>
          </ac:spMkLst>
        </pc:spChg>
        <pc:picChg chg="add mod ord">
          <ac:chgData name="Tami McManus" userId="4a41d8b392a254fb" providerId="LiveId" clId="{C6EE26B0-86EA-4305-A65F-2F68403D7B88}" dt="2024-05-02T18:47:45.262" v="9580" actId="1440"/>
          <ac:picMkLst>
            <pc:docMk/>
            <pc:sldMk cId="2695253015" sldId="339"/>
            <ac:picMk id="10" creationId="{25E762B9-FADF-85BF-2CAD-A5FF455E8A82}"/>
          </ac:picMkLst>
        </pc:picChg>
        <pc:picChg chg="del">
          <ac:chgData name="Tami McManus" userId="4a41d8b392a254fb" providerId="LiveId" clId="{C6EE26B0-86EA-4305-A65F-2F68403D7B88}" dt="2024-05-02T18:47:22.309" v="9575" actId="478"/>
          <ac:picMkLst>
            <pc:docMk/>
            <pc:sldMk cId="2695253015" sldId="339"/>
            <ac:picMk id="24" creationId="{E4D21E30-8790-2399-197B-70183C314CA2}"/>
          </ac:picMkLst>
        </pc:picChg>
      </pc:sldChg>
      <pc:sldChg chg="delSp modSp add mod">
        <pc:chgData name="Tami McManus" userId="4a41d8b392a254fb" providerId="LiveId" clId="{C6EE26B0-86EA-4305-A65F-2F68403D7B88}" dt="2024-05-02T19:56:27.542" v="13588" actId="478"/>
        <pc:sldMkLst>
          <pc:docMk/>
          <pc:sldMk cId="3876996388" sldId="340"/>
        </pc:sldMkLst>
        <pc:spChg chg="mod">
          <ac:chgData name="Tami McManus" userId="4a41d8b392a254fb" providerId="LiveId" clId="{C6EE26B0-86EA-4305-A65F-2F68403D7B88}" dt="2024-05-02T19:25:26.312" v="12616" actId="20577"/>
          <ac:spMkLst>
            <pc:docMk/>
            <pc:sldMk cId="3876996388" sldId="340"/>
            <ac:spMk id="9" creationId="{957A8109-BBBF-407C-81F8-08088ED99698}"/>
          </ac:spMkLst>
        </pc:spChg>
        <pc:spChg chg="del">
          <ac:chgData name="Tami McManus" userId="4a41d8b392a254fb" providerId="LiveId" clId="{C6EE26B0-86EA-4305-A65F-2F68403D7B88}" dt="2024-05-02T19:56:27.542" v="13588" actId="478"/>
          <ac:spMkLst>
            <pc:docMk/>
            <pc:sldMk cId="3876996388" sldId="340"/>
            <ac:spMk id="17" creationId="{A7A34B0D-1722-4024-BC6E-2A411B0AF724}"/>
          </ac:spMkLst>
        </pc:spChg>
        <pc:picChg chg="mod">
          <ac:chgData name="Tami McManus" userId="4a41d8b392a254fb" providerId="LiveId" clId="{C6EE26B0-86EA-4305-A65F-2F68403D7B88}" dt="2024-05-02T19:47:25.337" v="13555" actId="14826"/>
          <ac:picMkLst>
            <pc:docMk/>
            <pc:sldMk cId="3876996388" sldId="340"/>
            <ac:picMk id="8" creationId="{13908DB8-E92A-433D-BC79-CFD872B072D7}"/>
          </ac:picMkLst>
        </pc:picChg>
        <pc:picChg chg="mod modCrop">
          <ac:chgData name="Tami McManus" userId="4a41d8b392a254fb" providerId="LiveId" clId="{C6EE26B0-86EA-4305-A65F-2F68403D7B88}" dt="2024-05-02T19:45:43.943" v="13543" actId="14100"/>
          <ac:picMkLst>
            <pc:docMk/>
            <pc:sldMk cId="3876996388" sldId="340"/>
            <ac:picMk id="11" creationId="{2090A0CF-D5B6-46F6-9148-3018C1F68218}"/>
          </ac:picMkLst>
        </pc:picChg>
        <pc:picChg chg="mod">
          <ac:chgData name="Tami McManus" userId="4a41d8b392a254fb" providerId="LiveId" clId="{C6EE26B0-86EA-4305-A65F-2F68403D7B88}" dt="2024-05-02T19:46:36.995" v="13554" actId="14100"/>
          <ac:picMkLst>
            <pc:docMk/>
            <pc:sldMk cId="3876996388" sldId="340"/>
            <ac:picMk id="13" creationId="{FD008D2D-DCC4-47D7-9308-F53E3DC8BA33}"/>
          </ac:picMkLst>
        </pc:picChg>
      </pc:sldChg>
      <pc:sldChg chg="modSp add mod">
        <pc:chgData name="Tami McManus" userId="4a41d8b392a254fb" providerId="LiveId" clId="{C6EE26B0-86EA-4305-A65F-2F68403D7B88}" dt="2024-05-02T19:34:31.124" v="13494" actId="6549"/>
        <pc:sldMkLst>
          <pc:docMk/>
          <pc:sldMk cId="2853813684" sldId="341"/>
        </pc:sldMkLst>
        <pc:spChg chg="mod">
          <ac:chgData name="Tami McManus" userId="4a41d8b392a254fb" providerId="LiveId" clId="{C6EE26B0-86EA-4305-A65F-2F68403D7B88}" dt="2024-05-02T19:34:31.124" v="13494" actId="6549"/>
          <ac:spMkLst>
            <pc:docMk/>
            <pc:sldMk cId="2853813684" sldId="341"/>
            <ac:spMk id="7" creationId="{5FA1D81E-F29A-6948-AFB0-802230DA45E7}"/>
          </ac:spMkLst>
        </pc:spChg>
      </pc:sldChg>
    </pc:docChg>
  </pc:docChgLst>
  <pc:docChgLst>
    <pc:chgData name="Tami McManus" userId="4a41d8b392a254fb" providerId="LiveId" clId="{2C0686C3-ACD8-4393-BE92-A40A75016DFC}"/>
    <pc:docChg chg="undo custSel addSld delSld modSld sldOrd addSection delSection modSection">
      <pc:chgData name="Tami McManus" userId="4a41d8b392a254fb" providerId="LiveId" clId="{2C0686C3-ACD8-4393-BE92-A40A75016DFC}" dt="2024-02-06T19:31:23.760" v="9297" actId="20577"/>
      <pc:docMkLst>
        <pc:docMk/>
      </pc:docMkLst>
      <pc:sldChg chg="modSp mod">
        <pc:chgData name="Tami McManus" userId="4a41d8b392a254fb" providerId="LiveId" clId="{2C0686C3-ACD8-4393-BE92-A40A75016DFC}" dt="2024-02-01T18:54:56.902" v="3306" actId="20577"/>
        <pc:sldMkLst>
          <pc:docMk/>
          <pc:sldMk cId="3111549375" sldId="256"/>
        </pc:sldMkLst>
        <pc:spChg chg="mod">
          <ac:chgData name="Tami McManus" userId="4a41d8b392a254fb" providerId="LiveId" clId="{2C0686C3-ACD8-4393-BE92-A40A75016DFC}" dt="2024-02-01T18:54:56.902" v="3306" actId="20577"/>
          <ac:spMkLst>
            <pc:docMk/>
            <pc:sldMk cId="3111549375" sldId="256"/>
            <ac:spMk id="2" creationId="{A0F76727-CFA0-CF57-5891-EE6F4A727A90}"/>
          </ac:spMkLst>
        </pc:spChg>
      </pc:sldChg>
      <pc:sldChg chg="modSp mod">
        <pc:chgData name="Tami McManus" userId="4a41d8b392a254fb" providerId="LiveId" clId="{2C0686C3-ACD8-4393-BE92-A40A75016DFC}" dt="2024-02-01T23:11:47.698" v="8000" actId="255"/>
        <pc:sldMkLst>
          <pc:docMk/>
          <pc:sldMk cId="3318299500" sldId="266"/>
        </pc:sldMkLst>
        <pc:spChg chg="mod">
          <ac:chgData name="Tami McManus" userId="4a41d8b392a254fb" providerId="LiveId" clId="{2C0686C3-ACD8-4393-BE92-A40A75016DFC}" dt="2024-02-01T23:11:47.698" v="8000" actId="255"/>
          <ac:spMkLst>
            <pc:docMk/>
            <pc:sldMk cId="3318299500" sldId="266"/>
            <ac:spMk id="5" creationId="{30EB58E2-A9A0-481A-8B5B-381B836CE40B}"/>
          </ac:spMkLst>
        </pc:spChg>
      </pc:sldChg>
      <pc:sldChg chg="delSp modSp mod">
        <pc:chgData name="Tami McManus" userId="4a41d8b392a254fb" providerId="LiveId" clId="{2C0686C3-ACD8-4393-BE92-A40A75016DFC}" dt="2024-02-01T23:10:24.682" v="7958" actId="478"/>
        <pc:sldMkLst>
          <pc:docMk/>
          <pc:sldMk cId="2779792646" sldId="271"/>
        </pc:sldMkLst>
        <pc:spChg chg="mod">
          <ac:chgData name="Tami McManus" userId="4a41d8b392a254fb" providerId="LiveId" clId="{2C0686C3-ACD8-4393-BE92-A40A75016DFC}" dt="2024-02-01T23:08:01.382" v="7826" actId="20577"/>
          <ac:spMkLst>
            <pc:docMk/>
            <pc:sldMk cId="2779792646" sldId="271"/>
            <ac:spMk id="14" creationId="{331CEB84-49DC-40A9-B2F0-D573658AE999}"/>
          </ac:spMkLst>
        </pc:spChg>
        <pc:spChg chg="del mod">
          <ac:chgData name="Tami McManus" userId="4a41d8b392a254fb" providerId="LiveId" clId="{2C0686C3-ACD8-4393-BE92-A40A75016DFC}" dt="2024-02-01T23:10:24.682" v="7958" actId="478"/>
          <ac:spMkLst>
            <pc:docMk/>
            <pc:sldMk cId="2779792646" sldId="271"/>
            <ac:spMk id="15" creationId="{B7886DF7-FA3D-4AD1-AEC1-578EA3AC8C7D}"/>
          </ac:spMkLst>
        </pc:spChg>
      </pc:sldChg>
      <pc:sldChg chg="del">
        <pc:chgData name="Tami McManus" userId="4a41d8b392a254fb" providerId="LiveId" clId="{2C0686C3-ACD8-4393-BE92-A40A75016DFC}" dt="2024-02-01T23:17:33.489" v="8261" actId="47"/>
        <pc:sldMkLst>
          <pc:docMk/>
          <pc:sldMk cId="3185117035" sldId="284"/>
        </pc:sldMkLst>
      </pc:sldChg>
      <pc:sldChg chg="modSp mod">
        <pc:chgData name="Tami McManus" userId="4a41d8b392a254fb" providerId="LiveId" clId="{2C0686C3-ACD8-4393-BE92-A40A75016DFC}" dt="2024-02-01T23:14:54.425" v="8246" actId="20577"/>
        <pc:sldMkLst>
          <pc:docMk/>
          <pc:sldMk cId="1109332271" sldId="288"/>
        </pc:sldMkLst>
        <pc:spChg chg="mod">
          <ac:chgData name="Tami McManus" userId="4a41d8b392a254fb" providerId="LiveId" clId="{2C0686C3-ACD8-4393-BE92-A40A75016DFC}" dt="2024-02-01T23:14:54.425" v="8246" actId="20577"/>
          <ac:spMkLst>
            <pc:docMk/>
            <pc:sldMk cId="1109332271" sldId="288"/>
            <ac:spMk id="9" creationId="{957A8109-BBBF-407C-81F8-08088ED99698}"/>
          </ac:spMkLst>
        </pc:spChg>
      </pc:sldChg>
      <pc:sldChg chg="modSp mod">
        <pc:chgData name="Tami McManus" userId="4a41d8b392a254fb" providerId="LiveId" clId="{2C0686C3-ACD8-4393-BE92-A40A75016DFC}" dt="2024-02-01T19:01:46.869" v="3537" actId="20577"/>
        <pc:sldMkLst>
          <pc:docMk/>
          <pc:sldMk cId="1109332271" sldId="299"/>
        </pc:sldMkLst>
        <pc:spChg chg="mod">
          <ac:chgData name="Tami McManus" userId="4a41d8b392a254fb" providerId="LiveId" clId="{2C0686C3-ACD8-4393-BE92-A40A75016DFC}" dt="2024-02-01T19:01:46.869" v="3537" actId="20577"/>
          <ac:spMkLst>
            <pc:docMk/>
            <pc:sldMk cId="1109332271" sldId="299"/>
            <ac:spMk id="9" creationId="{469D770A-D8B9-4D5E-BB61-CD763E29DC55}"/>
          </ac:spMkLst>
        </pc:spChg>
      </pc:sldChg>
      <pc:sldChg chg="modSp mod">
        <pc:chgData name="Tami McManus" userId="4a41d8b392a254fb" providerId="LiveId" clId="{2C0686C3-ACD8-4393-BE92-A40A75016DFC}" dt="2024-02-01T23:50:09.596" v="8994" actId="20577"/>
        <pc:sldMkLst>
          <pc:docMk/>
          <pc:sldMk cId="3345023337" sldId="300"/>
        </pc:sldMkLst>
        <pc:spChg chg="mod">
          <ac:chgData name="Tami McManus" userId="4a41d8b392a254fb" providerId="LiveId" clId="{2C0686C3-ACD8-4393-BE92-A40A75016DFC}" dt="2024-02-01T23:50:09.596" v="8994" actId="20577"/>
          <ac:spMkLst>
            <pc:docMk/>
            <pc:sldMk cId="3345023337" sldId="300"/>
            <ac:spMk id="6" creationId="{AFE67981-079D-4463-B997-67E6CA039B58}"/>
          </ac:spMkLst>
        </pc:spChg>
      </pc:sldChg>
      <pc:sldChg chg="del">
        <pc:chgData name="Tami McManus" userId="4a41d8b392a254fb" providerId="LiveId" clId="{2C0686C3-ACD8-4393-BE92-A40A75016DFC}" dt="2024-02-01T23:15:30.068" v="8247" actId="47"/>
        <pc:sldMkLst>
          <pc:docMk/>
          <pc:sldMk cId="2069271734" sldId="301"/>
        </pc:sldMkLst>
      </pc:sldChg>
      <pc:sldChg chg="del">
        <pc:chgData name="Tami McManus" userId="4a41d8b392a254fb" providerId="LiveId" clId="{2C0686C3-ACD8-4393-BE92-A40A75016DFC}" dt="2024-02-01T23:17:55.249" v="8263" actId="47"/>
        <pc:sldMkLst>
          <pc:docMk/>
          <pc:sldMk cId="2059018563" sldId="302"/>
        </pc:sldMkLst>
      </pc:sldChg>
      <pc:sldChg chg="addSp delSp modSp mod ord">
        <pc:chgData name="Tami McManus" userId="4a41d8b392a254fb" providerId="LiveId" clId="{2C0686C3-ACD8-4393-BE92-A40A75016DFC}" dt="2024-02-01T23:12:45.793" v="8028" actId="20577"/>
        <pc:sldMkLst>
          <pc:docMk/>
          <pc:sldMk cId="2960976296" sldId="303"/>
        </pc:sldMkLst>
        <pc:spChg chg="add del mod">
          <ac:chgData name="Tami McManus" userId="4a41d8b392a254fb" providerId="LiveId" clId="{2C0686C3-ACD8-4393-BE92-A40A75016DFC}" dt="2024-02-01T19:12:53.172" v="4541" actId="478"/>
          <ac:spMkLst>
            <pc:docMk/>
            <pc:sldMk cId="2960976296" sldId="303"/>
            <ac:spMk id="3" creationId="{937A593D-09E3-5525-86B8-7E898E21D20B}"/>
          </ac:spMkLst>
        </pc:spChg>
        <pc:spChg chg="mod">
          <ac:chgData name="Tami McManus" userId="4a41d8b392a254fb" providerId="LiveId" clId="{2C0686C3-ACD8-4393-BE92-A40A75016DFC}" dt="2024-02-01T23:12:38.136" v="8027" actId="20577"/>
          <ac:spMkLst>
            <pc:docMk/>
            <pc:sldMk cId="2960976296" sldId="303"/>
            <ac:spMk id="4" creationId="{C0235702-D252-448C-B19A-B3316C4F88E2}"/>
          </ac:spMkLst>
        </pc:spChg>
        <pc:spChg chg="mod">
          <ac:chgData name="Tami McManus" userId="4a41d8b392a254fb" providerId="LiveId" clId="{2C0686C3-ACD8-4393-BE92-A40A75016DFC}" dt="2024-02-01T23:12:04.658" v="8001" actId="6549"/>
          <ac:spMkLst>
            <pc:docMk/>
            <pc:sldMk cId="2960976296" sldId="303"/>
            <ac:spMk id="5" creationId="{8D8FE1B0-9E5F-4C60-B1BF-E3D551EDCF6C}"/>
          </ac:spMkLst>
        </pc:spChg>
        <pc:spChg chg="del">
          <ac:chgData name="Tami McManus" userId="4a41d8b392a254fb" providerId="LiveId" clId="{2C0686C3-ACD8-4393-BE92-A40A75016DFC}" dt="2024-02-01T19:13:01.844" v="4543" actId="478"/>
          <ac:spMkLst>
            <pc:docMk/>
            <pc:sldMk cId="2960976296" sldId="303"/>
            <ac:spMk id="6" creationId="{D87483D8-EA65-4964-99D7-AF7C1B80C93A}"/>
          </ac:spMkLst>
        </pc:spChg>
        <pc:spChg chg="mod">
          <ac:chgData name="Tami McManus" userId="4a41d8b392a254fb" providerId="LiveId" clId="{2C0686C3-ACD8-4393-BE92-A40A75016DFC}" dt="2024-02-01T23:12:45.793" v="8028" actId="20577"/>
          <ac:spMkLst>
            <pc:docMk/>
            <pc:sldMk cId="2960976296" sldId="303"/>
            <ac:spMk id="8" creationId="{CED188D3-E97C-4E64-AEC5-BA2CE083B7F3}"/>
          </ac:spMkLst>
        </pc:spChg>
        <pc:spChg chg="add del mod">
          <ac:chgData name="Tami McManus" userId="4a41d8b392a254fb" providerId="LiveId" clId="{2C0686C3-ACD8-4393-BE92-A40A75016DFC}" dt="2024-02-01T19:13:04.195" v="4544" actId="478"/>
          <ac:spMkLst>
            <pc:docMk/>
            <pc:sldMk cId="2960976296" sldId="303"/>
            <ac:spMk id="9" creationId="{9174D9C6-5147-489B-338B-DDC0940DC972}"/>
          </ac:spMkLst>
        </pc:spChg>
        <pc:spChg chg="del">
          <ac:chgData name="Tami McManus" userId="4a41d8b392a254fb" providerId="LiveId" clId="{2C0686C3-ACD8-4393-BE92-A40A75016DFC}" dt="2024-02-01T19:12:48.977" v="4540" actId="478"/>
          <ac:spMkLst>
            <pc:docMk/>
            <pc:sldMk cId="2960976296" sldId="303"/>
            <ac:spMk id="10" creationId="{734818E9-4459-4052-A157-BAEE61330BF3}"/>
          </ac:spMkLst>
        </pc:spChg>
        <pc:spChg chg="mod">
          <ac:chgData name="Tami McManus" userId="4a41d8b392a254fb" providerId="LiveId" clId="{2C0686C3-ACD8-4393-BE92-A40A75016DFC}" dt="2024-02-01T19:20:23.946" v="4789" actId="20577"/>
          <ac:spMkLst>
            <pc:docMk/>
            <pc:sldMk cId="2960976296" sldId="303"/>
            <ac:spMk id="15" creationId="{4BB4EE3B-13B9-414C-9B6C-C111B789ED0C}"/>
          </ac:spMkLst>
        </pc:spChg>
      </pc:sldChg>
      <pc:sldChg chg="del">
        <pc:chgData name="Tami McManus" userId="4a41d8b392a254fb" providerId="LiveId" clId="{2C0686C3-ACD8-4393-BE92-A40A75016DFC}" dt="2024-02-01T23:17:44.913" v="8262" actId="47"/>
        <pc:sldMkLst>
          <pc:docMk/>
          <pc:sldMk cId="2810545261" sldId="304"/>
        </pc:sldMkLst>
      </pc:sldChg>
      <pc:sldChg chg="modSp del mod ord addCm delCm">
        <pc:chgData name="Tami McManus" userId="4a41d8b392a254fb" providerId="LiveId" clId="{2C0686C3-ACD8-4393-BE92-A40A75016DFC}" dt="2024-02-01T19:09:37.251" v="4431" actId="2696"/>
        <pc:sldMkLst>
          <pc:docMk/>
          <pc:sldMk cId="2233093895" sldId="305"/>
        </pc:sldMkLst>
        <pc:spChg chg="mod">
          <ac:chgData name="Tami McManus" userId="4a41d8b392a254fb" providerId="LiveId" clId="{2C0686C3-ACD8-4393-BE92-A40A75016DFC}" dt="2024-02-01T18:55:58.214" v="3342" actId="20577"/>
          <ac:spMkLst>
            <pc:docMk/>
            <pc:sldMk cId="2233093895" sldId="305"/>
            <ac:spMk id="2" creationId="{DA6E90EA-37FE-7515-C1D3-FA95B1DDD7DD}"/>
          </ac:spMkLst>
        </pc:spChg>
        <pc:spChg chg="mod">
          <ac:chgData name="Tami McManus" userId="4a41d8b392a254fb" providerId="LiveId" clId="{2C0686C3-ACD8-4393-BE92-A40A75016DFC}" dt="2024-01-28T14:12:07.689" v="3026" actId="20577"/>
          <ac:spMkLst>
            <pc:docMk/>
            <pc:sldMk cId="2233093895" sldId="305"/>
            <ac:spMk id="7" creationId="{5FA1D81E-F29A-6948-AFB0-802230DA45E7}"/>
          </ac:spMkLst>
        </pc:spChg>
        <pc:extLst>
          <p:ext xmlns:p="http://schemas.openxmlformats.org/presentationml/2006/main" uri="{D6D511B9-2390-475A-947B-AFAB55BFBCF1}">
            <pc226:cmChg xmlns:pc226="http://schemas.microsoft.com/office/powerpoint/2022/06/main/command" chg="add del">
              <pc226:chgData name="Tami McManus" userId="4a41d8b392a254fb" providerId="LiveId" clId="{2C0686C3-ACD8-4393-BE92-A40A75016DFC}" dt="2024-01-17T22:45:37.351" v="1093"/>
              <pc2:cmMkLst xmlns:pc2="http://schemas.microsoft.com/office/powerpoint/2019/9/main/command">
                <pc:docMk/>
                <pc:sldMk cId="2233093895" sldId="305"/>
                <pc2:cmMk id="{D98376BD-CDE0-4A1A-97FB-9232FA6114E3}"/>
              </pc2:cmMkLst>
            </pc226:cmChg>
          </p:ext>
        </pc:extLst>
      </pc:sldChg>
      <pc:sldChg chg="addSp modSp del mod ord modClrScheme chgLayout">
        <pc:chgData name="Tami McManus" userId="4a41d8b392a254fb" providerId="LiveId" clId="{2C0686C3-ACD8-4393-BE92-A40A75016DFC}" dt="2024-02-01T22:07:45.420" v="5717" actId="2696"/>
        <pc:sldMkLst>
          <pc:docMk/>
          <pc:sldMk cId="2700773002" sldId="306"/>
        </pc:sldMkLst>
        <pc:spChg chg="mod ord">
          <ac:chgData name="Tami McManus" userId="4a41d8b392a254fb" providerId="LiveId" clId="{2C0686C3-ACD8-4393-BE92-A40A75016DFC}" dt="2024-02-01T22:07:02.346" v="5715" actId="700"/>
          <ac:spMkLst>
            <pc:docMk/>
            <pc:sldMk cId="2700773002" sldId="306"/>
            <ac:spMk id="2" creationId="{DA6E90EA-37FE-7515-C1D3-FA95B1DDD7DD}"/>
          </ac:spMkLst>
        </pc:spChg>
        <pc:spChg chg="mod ord">
          <ac:chgData name="Tami McManus" userId="4a41d8b392a254fb" providerId="LiveId" clId="{2C0686C3-ACD8-4393-BE92-A40A75016DFC}" dt="2024-02-01T22:01:47.506" v="5668" actId="26606"/>
          <ac:spMkLst>
            <pc:docMk/>
            <pc:sldMk cId="2700773002" sldId="306"/>
            <ac:spMk id="3" creationId="{BA96EE9B-4E0B-84B1-E35F-A6C2AFE92E00}"/>
          </ac:spMkLst>
        </pc:spChg>
        <pc:spChg chg="mod ord">
          <ac:chgData name="Tami McManus" userId="4a41d8b392a254fb" providerId="LiveId" clId="{2C0686C3-ACD8-4393-BE92-A40A75016DFC}" dt="2024-02-01T22:01:47.506" v="5668" actId="26606"/>
          <ac:spMkLst>
            <pc:docMk/>
            <pc:sldMk cId="2700773002" sldId="306"/>
            <ac:spMk id="4" creationId="{FBD10017-9410-8068-EDFF-53E884200F69}"/>
          </ac:spMkLst>
        </pc:spChg>
        <pc:spChg chg="mod ord">
          <ac:chgData name="Tami McManus" userId="4a41d8b392a254fb" providerId="LiveId" clId="{2C0686C3-ACD8-4393-BE92-A40A75016DFC}" dt="2024-02-01T22:01:47.506" v="5668" actId="26606"/>
          <ac:spMkLst>
            <pc:docMk/>
            <pc:sldMk cId="2700773002" sldId="306"/>
            <ac:spMk id="5" creationId="{856A879C-0E36-2407-6E93-EF994E84DC58}"/>
          </ac:spMkLst>
        </pc:spChg>
        <pc:spChg chg="mod ord">
          <ac:chgData name="Tami McManus" userId="4a41d8b392a254fb" providerId="LiveId" clId="{2C0686C3-ACD8-4393-BE92-A40A75016DFC}" dt="2024-02-01T22:01:47.506" v="5668" actId="26606"/>
          <ac:spMkLst>
            <pc:docMk/>
            <pc:sldMk cId="2700773002" sldId="306"/>
            <ac:spMk id="7" creationId="{5FA1D81E-F29A-6948-AFB0-802230DA45E7}"/>
          </ac:spMkLst>
        </pc:spChg>
        <pc:graphicFrameChg chg="add mod modGraphic">
          <ac:chgData name="Tami McManus" userId="4a41d8b392a254fb" providerId="LiveId" clId="{2C0686C3-ACD8-4393-BE92-A40A75016DFC}" dt="2024-02-01T22:07:21.970" v="5716" actId="1076"/>
          <ac:graphicFrameMkLst>
            <pc:docMk/>
            <pc:sldMk cId="2700773002" sldId="306"/>
            <ac:graphicFrameMk id="6" creationId="{5C15C7C7-C030-796B-CF9A-5618CDA4BB29}"/>
          </ac:graphicFrameMkLst>
        </pc:graphicFrameChg>
      </pc:sldChg>
      <pc:sldChg chg="del">
        <pc:chgData name="Tami McManus" userId="4a41d8b392a254fb" providerId="LiveId" clId="{2C0686C3-ACD8-4393-BE92-A40A75016DFC}" dt="2024-02-01T23:16:26.473" v="8258" actId="47"/>
        <pc:sldMkLst>
          <pc:docMk/>
          <pc:sldMk cId="227135107" sldId="307"/>
        </pc:sldMkLst>
      </pc:sldChg>
      <pc:sldChg chg="modSp del mod">
        <pc:chgData name="Tami McManus" userId="4a41d8b392a254fb" providerId="LiveId" clId="{2C0686C3-ACD8-4393-BE92-A40A75016DFC}" dt="2024-02-01T23:16:37.527" v="8260" actId="47"/>
        <pc:sldMkLst>
          <pc:docMk/>
          <pc:sldMk cId="1198449725" sldId="308"/>
        </pc:sldMkLst>
        <pc:spChg chg="mod">
          <ac:chgData name="Tami McManus" userId="4a41d8b392a254fb" providerId="LiveId" clId="{2C0686C3-ACD8-4393-BE92-A40A75016DFC}" dt="2024-02-01T23:16:07.112" v="8255" actId="20577"/>
          <ac:spMkLst>
            <pc:docMk/>
            <pc:sldMk cId="1198449725" sldId="308"/>
            <ac:spMk id="14" creationId="{331CEB84-49DC-40A9-B2F0-D573658AE999}"/>
          </ac:spMkLst>
        </pc:spChg>
      </pc:sldChg>
      <pc:sldChg chg="del">
        <pc:chgData name="Tami McManus" userId="4a41d8b392a254fb" providerId="LiveId" clId="{2C0686C3-ACD8-4393-BE92-A40A75016DFC}" dt="2024-02-01T23:16:31.172" v="8259" actId="47"/>
        <pc:sldMkLst>
          <pc:docMk/>
          <pc:sldMk cId="2501368151" sldId="309"/>
        </pc:sldMkLst>
      </pc:sldChg>
      <pc:sldChg chg="del">
        <pc:chgData name="Tami McManus" userId="4a41d8b392a254fb" providerId="LiveId" clId="{2C0686C3-ACD8-4393-BE92-A40A75016DFC}" dt="2024-02-01T23:16:23.308" v="8257" actId="47"/>
        <pc:sldMkLst>
          <pc:docMk/>
          <pc:sldMk cId="2711796951" sldId="310"/>
        </pc:sldMkLst>
      </pc:sldChg>
      <pc:sldChg chg="modSp add del mod">
        <pc:chgData name="Tami McManus" userId="4a41d8b392a254fb" providerId="LiveId" clId="{2C0686C3-ACD8-4393-BE92-A40A75016DFC}" dt="2024-02-01T19:10:18.384" v="4432" actId="2696"/>
        <pc:sldMkLst>
          <pc:docMk/>
          <pc:sldMk cId="2749763836" sldId="311"/>
        </pc:sldMkLst>
        <pc:spChg chg="mod">
          <ac:chgData name="Tami McManus" userId="4a41d8b392a254fb" providerId="LiveId" clId="{2C0686C3-ACD8-4393-BE92-A40A75016DFC}" dt="2024-01-12T17:13:27.208" v="84" actId="20577"/>
          <ac:spMkLst>
            <pc:docMk/>
            <pc:sldMk cId="2749763836" sldId="311"/>
            <ac:spMk id="2" creationId="{DA6E90EA-37FE-7515-C1D3-FA95B1DDD7DD}"/>
          </ac:spMkLst>
        </pc:spChg>
        <pc:spChg chg="mod">
          <ac:chgData name="Tami McManus" userId="4a41d8b392a254fb" providerId="LiveId" clId="{2C0686C3-ACD8-4393-BE92-A40A75016DFC}" dt="2024-01-12T17:14:48.152" v="256" actId="20577"/>
          <ac:spMkLst>
            <pc:docMk/>
            <pc:sldMk cId="2749763836" sldId="311"/>
            <ac:spMk id="7" creationId="{5FA1D81E-F29A-6948-AFB0-802230DA45E7}"/>
          </ac:spMkLst>
        </pc:spChg>
      </pc:sldChg>
      <pc:sldChg chg="modSp add del mod">
        <pc:chgData name="Tami McManus" userId="4a41d8b392a254fb" providerId="LiveId" clId="{2C0686C3-ACD8-4393-BE92-A40A75016DFC}" dt="2024-01-12T17:11:14.219" v="28" actId="2696"/>
        <pc:sldMkLst>
          <pc:docMk/>
          <pc:sldMk cId="3669776487" sldId="311"/>
        </pc:sldMkLst>
        <pc:spChg chg="mod">
          <ac:chgData name="Tami McManus" userId="4a41d8b392a254fb" providerId="LiveId" clId="{2C0686C3-ACD8-4393-BE92-A40A75016DFC}" dt="2024-01-12T17:10:57.369" v="27" actId="20577"/>
          <ac:spMkLst>
            <pc:docMk/>
            <pc:sldMk cId="3669776487" sldId="311"/>
            <ac:spMk id="7" creationId="{5FA1D81E-F29A-6948-AFB0-802230DA45E7}"/>
          </ac:spMkLst>
        </pc:spChg>
      </pc:sldChg>
      <pc:sldChg chg="modSp add del mod">
        <pc:chgData name="Tami McManus" userId="4a41d8b392a254fb" providerId="LiveId" clId="{2C0686C3-ACD8-4393-BE92-A40A75016DFC}" dt="2024-02-01T23:16:20.210" v="8256" actId="47"/>
        <pc:sldMkLst>
          <pc:docMk/>
          <pc:sldMk cId="2207045045" sldId="312"/>
        </pc:sldMkLst>
        <pc:spChg chg="mod">
          <ac:chgData name="Tami McManus" userId="4a41d8b392a254fb" providerId="LiveId" clId="{2C0686C3-ACD8-4393-BE92-A40A75016DFC}" dt="2024-01-28T16:20:45.607" v="3079" actId="20577"/>
          <ac:spMkLst>
            <pc:docMk/>
            <pc:sldMk cId="2207045045" sldId="312"/>
            <ac:spMk id="2" creationId="{DA6E90EA-37FE-7515-C1D3-FA95B1DDD7DD}"/>
          </ac:spMkLst>
        </pc:spChg>
        <pc:spChg chg="mod">
          <ac:chgData name="Tami McManus" userId="4a41d8b392a254fb" providerId="LiveId" clId="{2C0686C3-ACD8-4393-BE92-A40A75016DFC}" dt="2024-01-28T18:33:44.240" v="3298" actId="207"/>
          <ac:spMkLst>
            <pc:docMk/>
            <pc:sldMk cId="2207045045" sldId="312"/>
            <ac:spMk id="7" creationId="{5FA1D81E-F29A-6948-AFB0-802230DA45E7}"/>
          </ac:spMkLst>
        </pc:spChg>
      </pc:sldChg>
      <pc:sldChg chg="modSp add mod">
        <pc:chgData name="Tami McManus" userId="4a41d8b392a254fb" providerId="LiveId" clId="{2C0686C3-ACD8-4393-BE92-A40A75016DFC}" dt="2024-02-06T19:31:23.760" v="9297" actId="20577"/>
        <pc:sldMkLst>
          <pc:docMk/>
          <pc:sldMk cId="3105118036" sldId="313"/>
        </pc:sldMkLst>
        <pc:spChg chg="mod">
          <ac:chgData name="Tami McManus" userId="4a41d8b392a254fb" providerId="LiveId" clId="{2C0686C3-ACD8-4393-BE92-A40A75016DFC}" dt="2024-02-01T23:09:23.274" v="7856" actId="20577"/>
          <ac:spMkLst>
            <pc:docMk/>
            <pc:sldMk cId="3105118036" sldId="313"/>
            <ac:spMk id="2" creationId="{DA6E90EA-37FE-7515-C1D3-FA95B1DDD7DD}"/>
          </ac:spMkLst>
        </pc:spChg>
        <pc:spChg chg="mod">
          <ac:chgData name="Tami McManus" userId="4a41d8b392a254fb" providerId="LiveId" clId="{2C0686C3-ACD8-4393-BE92-A40A75016DFC}" dt="2024-02-01T23:04:39.410" v="7740" actId="20577"/>
          <ac:spMkLst>
            <pc:docMk/>
            <pc:sldMk cId="3105118036" sldId="313"/>
            <ac:spMk id="3" creationId="{BA96EE9B-4E0B-84B1-E35F-A6C2AFE92E00}"/>
          </ac:spMkLst>
        </pc:spChg>
        <pc:spChg chg="mod">
          <ac:chgData name="Tami McManus" userId="4a41d8b392a254fb" providerId="LiveId" clId="{2C0686C3-ACD8-4393-BE92-A40A75016DFC}" dt="2024-02-06T19:31:23.760" v="9297" actId="20577"/>
          <ac:spMkLst>
            <pc:docMk/>
            <pc:sldMk cId="3105118036" sldId="313"/>
            <ac:spMk id="7" creationId="{5FA1D81E-F29A-6948-AFB0-802230DA45E7}"/>
          </ac:spMkLst>
        </pc:spChg>
      </pc:sldChg>
      <pc:sldChg chg="modSp add mod">
        <pc:chgData name="Tami McManus" userId="4a41d8b392a254fb" providerId="LiveId" clId="{2C0686C3-ACD8-4393-BE92-A40A75016DFC}" dt="2024-02-01T23:38:58.476" v="8965" actId="20577"/>
        <pc:sldMkLst>
          <pc:docMk/>
          <pc:sldMk cId="4106414946" sldId="314"/>
        </pc:sldMkLst>
        <pc:spChg chg="mod">
          <ac:chgData name="Tami McManus" userId="4a41d8b392a254fb" providerId="LiveId" clId="{2C0686C3-ACD8-4393-BE92-A40A75016DFC}" dt="2024-02-01T23:12:55.370" v="8052" actId="20577"/>
          <ac:spMkLst>
            <pc:docMk/>
            <pc:sldMk cId="4106414946" sldId="314"/>
            <ac:spMk id="4" creationId="{C0235702-D252-448C-B19A-B3316C4F88E2}"/>
          </ac:spMkLst>
        </pc:spChg>
        <pc:spChg chg="mod">
          <ac:chgData name="Tami McManus" userId="4a41d8b392a254fb" providerId="LiveId" clId="{2C0686C3-ACD8-4393-BE92-A40A75016DFC}" dt="2024-02-01T23:38:58.476" v="8965" actId="20577"/>
          <ac:spMkLst>
            <pc:docMk/>
            <pc:sldMk cId="4106414946" sldId="314"/>
            <ac:spMk id="5" creationId="{8D8FE1B0-9E5F-4C60-B1BF-E3D551EDCF6C}"/>
          </ac:spMkLst>
        </pc:spChg>
        <pc:spChg chg="mod">
          <ac:chgData name="Tami McManus" userId="4a41d8b392a254fb" providerId="LiveId" clId="{2C0686C3-ACD8-4393-BE92-A40A75016DFC}" dt="2024-02-01T23:13:18.811" v="8122" actId="20577"/>
          <ac:spMkLst>
            <pc:docMk/>
            <pc:sldMk cId="4106414946" sldId="314"/>
            <ac:spMk id="8" creationId="{CED188D3-E97C-4E64-AEC5-BA2CE083B7F3}"/>
          </ac:spMkLst>
        </pc:spChg>
      </pc:sldChg>
      <pc:sldChg chg="addSp delSp modSp add mod">
        <pc:chgData name="Tami McManus" userId="4a41d8b392a254fb" providerId="LiveId" clId="{2C0686C3-ACD8-4393-BE92-A40A75016DFC}" dt="2024-02-06T19:26:27.405" v="9234" actId="1076"/>
        <pc:sldMkLst>
          <pc:docMk/>
          <pc:sldMk cId="4202732910" sldId="315"/>
        </pc:sldMkLst>
        <pc:spChg chg="mod">
          <ac:chgData name="Tami McManus" userId="4a41d8b392a254fb" providerId="LiveId" clId="{2C0686C3-ACD8-4393-BE92-A40A75016DFC}" dt="2024-02-01T23:01:39.866" v="7667" actId="20577"/>
          <ac:spMkLst>
            <pc:docMk/>
            <pc:sldMk cId="4202732910" sldId="315"/>
            <ac:spMk id="2" creationId="{DA6E90EA-37FE-7515-C1D3-FA95B1DDD7DD}"/>
          </ac:spMkLst>
        </pc:spChg>
        <pc:spChg chg="mod">
          <ac:chgData name="Tami McManus" userId="4a41d8b392a254fb" providerId="LiveId" clId="{2C0686C3-ACD8-4393-BE92-A40A75016DFC}" dt="2024-02-01T23:01:20.138" v="7640" actId="20577"/>
          <ac:spMkLst>
            <pc:docMk/>
            <pc:sldMk cId="4202732910" sldId="315"/>
            <ac:spMk id="3" creationId="{BA96EE9B-4E0B-84B1-E35F-A6C2AFE92E00}"/>
          </ac:spMkLst>
        </pc:spChg>
        <pc:spChg chg="del">
          <ac:chgData name="Tami McManus" userId="4a41d8b392a254fb" providerId="LiveId" clId="{2C0686C3-ACD8-4393-BE92-A40A75016DFC}" dt="2024-02-01T22:09:07.506" v="5723" actId="478"/>
          <ac:spMkLst>
            <pc:docMk/>
            <pc:sldMk cId="4202732910" sldId="315"/>
            <ac:spMk id="7" creationId="{5FA1D81E-F29A-6948-AFB0-802230DA45E7}"/>
          </ac:spMkLst>
        </pc:spChg>
        <pc:spChg chg="add mod">
          <ac:chgData name="Tami McManus" userId="4a41d8b392a254fb" providerId="LiveId" clId="{2C0686C3-ACD8-4393-BE92-A40A75016DFC}" dt="2024-02-06T19:26:27.405" v="9234" actId="1076"/>
          <ac:spMkLst>
            <pc:docMk/>
            <pc:sldMk cId="4202732910" sldId="315"/>
            <ac:spMk id="7" creationId="{7737964F-C004-CA4A-2689-C367398D8397}"/>
          </ac:spMkLst>
        </pc:spChg>
        <pc:spChg chg="add mod">
          <ac:chgData name="Tami McManus" userId="4a41d8b392a254fb" providerId="LiveId" clId="{2C0686C3-ACD8-4393-BE92-A40A75016DFC}" dt="2024-02-01T23:07:07.509" v="7820" actId="1076"/>
          <ac:spMkLst>
            <pc:docMk/>
            <pc:sldMk cId="4202732910" sldId="315"/>
            <ac:spMk id="8" creationId="{FB2418C2-BBFF-4EFC-D103-026989002CD7}"/>
          </ac:spMkLst>
        </pc:spChg>
        <pc:spChg chg="add mod">
          <ac:chgData name="Tami McManus" userId="4a41d8b392a254fb" providerId="LiveId" clId="{2C0686C3-ACD8-4393-BE92-A40A75016DFC}" dt="2024-02-01T23:24:08.989" v="8328" actId="207"/>
          <ac:spMkLst>
            <pc:docMk/>
            <pc:sldMk cId="4202732910" sldId="315"/>
            <ac:spMk id="9" creationId="{3029AE5A-E6EC-0A78-8A07-6AC7CBFFA9D5}"/>
          </ac:spMkLst>
        </pc:spChg>
        <pc:spChg chg="add del mod">
          <ac:chgData name="Tami McManus" userId="4a41d8b392a254fb" providerId="LiveId" clId="{2C0686C3-ACD8-4393-BE92-A40A75016DFC}" dt="2024-02-01T23:21:09.256" v="8296" actId="478"/>
          <ac:spMkLst>
            <pc:docMk/>
            <pc:sldMk cId="4202732910" sldId="315"/>
            <ac:spMk id="10" creationId="{1058FF74-17BA-35A6-0082-4CBA75BFE99A}"/>
          </ac:spMkLst>
        </pc:spChg>
        <pc:spChg chg="add del mod">
          <ac:chgData name="Tami McManus" userId="4a41d8b392a254fb" providerId="LiveId" clId="{2C0686C3-ACD8-4393-BE92-A40A75016DFC}" dt="2024-02-01T23:22:17.249" v="8313" actId="478"/>
          <ac:spMkLst>
            <pc:docMk/>
            <pc:sldMk cId="4202732910" sldId="315"/>
            <ac:spMk id="11" creationId="{BA81C593-EDA8-09BF-19F2-ED3F7A9DAC9C}"/>
          </ac:spMkLst>
        </pc:spChg>
        <pc:spChg chg="add mod">
          <ac:chgData name="Tami McManus" userId="4a41d8b392a254fb" providerId="LiveId" clId="{2C0686C3-ACD8-4393-BE92-A40A75016DFC}" dt="2024-02-01T23:24:08.989" v="8328" actId="207"/>
          <ac:spMkLst>
            <pc:docMk/>
            <pc:sldMk cId="4202732910" sldId="315"/>
            <ac:spMk id="12" creationId="{D137FCAD-3F59-5E50-623D-8A5860293A98}"/>
          </ac:spMkLst>
        </pc:spChg>
        <pc:spChg chg="add del mod">
          <ac:chgData name="Tami McManus" userId="4a41d8b392a254fb" providerId="LiveId" clId="{2C0686C3-ACD8-4393-BE92-A40A75016DFC}" dt="2024-02-01T23:22:17.928" v="8314" actId="478"/>
          <ac:spMkLst>
            <pc:docMk/>
            <pc:sldMk cId="4202732910" sldId="315"/>
            <ac:spMk id="13" creationId="{13AA1A3B-67F8-9CC3-6BD7-300A54E1E78C}"/>
          </ac:spMkLst>
        </pc:spChg>
        <pc:spChg chg="add del mod">
          <ac:chgData name="Tami McManus" userId="4a41d8b392a254fb" providerId="LiveId" clId="{2C0686C3-ACD8-4393-BE92-A40A75016DFC}" dt="2024-02-01T23:22:16.071" v="8312" actId="478"/>
          <ac:spMkLst>
            <pc:docMk/>
            <pc:sldMk cId="4202732910" sldId="315"/>
            <ac:spMk id="14" creationId="{D24D7BB3-6A0A-E63A-6F26-052B81B3A2C5}"/>
          </ac:spMkLst>
        </pc:spChg>
        <pc:spChg chg="add mod">
          <ac:chgData name="Tami McManus" userId="4a41d8b392a254fb" providerId="LiveId" clId="{2C0686C3-ACD8-4393-BE92-A40A75016DFC}" dt="2024-02-01T23:24:08.989" v="8328" actId="207"/>
          <ac:spMkLst>
            <pc:docMk/>
            <pc:sldMk cId="4202732910" sldId="315"/>
            <ac:spMk id="15" creationId="{FE6D7384-8248-9A2A-FB89-18379E32E7F4}"/>
          </ac:spMkLst>
        </pc:spChg>
        <pc:spChg chg="add mod">
          <ac:chgData name="Tami McManus" userId="4a41d8b392a254fb" providerId="LiveId" clId="{2C0686C3-ACD8-4393-BE92-A40A75016DFC}" dt="2024-02-01T23:24:08.989" v="8328" actId="207"/>
          <ac:spMkLst>
            <pc:docMk/>
            <pc:sldMk cId="4202732910" sldId="315"/>
            <ac:spMk id="16" creationId="{E76137B2-CEAD-720B-B44F-C8E826A92EE0}"/>
          </ac:spMkLst>
        </pc:spChg>
        <pc:spChg chg="add mod">
          <ac:chgData name="Tami McManus" userId="4a41d8b392a254fb" providerId="LiveId" clId="{2C0686C3-ACD8-4393-BE92-A40A75016DFC}" dt="2024-02-01T23:24:08.989" v="8328" actId="207"/>
          <ac:spMkLst>
            <pc:docMk/>
            <pc:sldMk cId="4202732910" sldId="315"/>
            <ac:spMk id="17" creationId="{62F9390D-4E47-3FC6-2794-91613D47B273}"/>
          </ac:spMkLst>
        </pc:spChg>
        <pc:spChg chg="add mod">
          <ac:chgData name="Tami McManus" userId="4a41d8b392a254fb" providerId="LiveId" clId="{2C0686C3-ACD8-4393-BE92-A40A75016DFC}" dt="2024-02-01T23:24:31.680" v="8330" actId="767"/>
          <ac:spMkLst>
            <pc:docMk/>
            <pc:sldMk cId="4202732910" sldId="315"/>
            <ac:spMk id="18" creationId="{B4265D9E-4E99-F3D5-9DBD-E88B8642693C}"/>
          </ac:spMkLst>
        </pc:spChg>
        <pc:spChg chg="add mod">
          <ac:chgData name="Tami McManus" userId="4a41d8b392a254fb" providerId="LiveId" clId="{2C0686C3-ACD8-4393-BE92-A40A75016DFC}" dt="2024-02-01T23:25:18.911" v="8416" actId="20577"/>
          <ac:spMkLst>
            <pc:docMk/>
            <pc:sldMk cId="4202732910" sldId="315"/>
            <ac:spMk id="19" creationId="{087D80B6-8064-D9C3-D926-EBC0ADD508D8}"/>
          </ac:spMkLst>
        </pc:spChg>
        <pc:spChg chg="add mod">
          <ac:chgData name="Tami McManus" userId="4a41d8b392a254fb" providerId="LiveId" clId="{2C0686C3-ACD8-4393-BE92-A40A75016DFC}" dt="2024-02-02T00:07:40.501" v="9053" actId="207"/>
          <ac:spMkLst>
            <pc:docMk/>
            <pc:sldMk cId="4202732910" sldId="315"/>
            <ac:spMk id="20" creationId="{825F2AF7-9B07-8580-213C-1E12D54A291B}"/>
          </ac:spMkLst>
        </pc:spChg>
        <pc:spChg chg="add mod">
          <ac:chgData name="Tami McManus" userId="4a41d8b392a254fb" providerId="LiveId" clId="{2C0686C3-ACD8-4393-BE92-A40A75016DFC}" dt="2024-02-02T00:07:56.005" v="9055" actId="1076"/>
          <ac:spMkLst>
            <pc:docMk/>
            <pc:sldMk cId="4202732910" sldId="315"/>
            <ac:spMk id="21" creationId="{03829B11-A97E-56FD-CBC4-26E4AF9382D0}"/>
          </ac:spMkLst>
        </pc:spChg>
        <pc:graphicFrameChg chg="add mod modGraphic">
          <ac:chgData name="Tami McManus" userId="4a41d8b392a254fb" providerId="LiveId" clId="{2C0686C3-ACD8-4393-BE92-A40A75016DFC}" dt="2024-02-06T19:26:19.120" v="9232" actId="20577"/>
          <ac:graphicFrameMkLst>
            <pc:docMk/>
            <pc:sldMk cId="4202732910" sldId="315"/>
            <ac:graphicFrameMk id="6" creationId="{648C3259-59E7-05C2-9393-4D4AAEA155F1}"/>
          </ac:graphicFrameMkLst>
        </pc:graphicFrameChg>
      </pc:sldChg>
      <pc:sldChg chg="modSp add mod">
        <pc:chgData name="Tami McManus" userId="4a41d8b392a254fb" providerId="LiveId" clId="{2C0686C3-ACD8-4393-BE92-A40A75016DFC}" dt="2024-02-01T23:14:24.984" v="8233" actId="20577"/>
        <pc:sldMkLst>
          <pc:docMk/>
          <pc:sldMk cId="2909457722" sldId="316"/>
        </pc:sldMkLst>
        <pc:spChg chg="mod">
          <ac:chgData name="Tami McManus" userId="4a41d8b392a254fb" providerId="LiveId" clId="{2C0686C3-ACD8-4393-BE92-A40A75016DFC}" dt="2024-02-01T23:12:15.729" v="8012" actId="20577"/>
          <ac:spMkLst>
            <pc:docMk/>
            <pc:sldMk cId="2909457722" sldId="316"/>
            <ac:spMk id="4" creationId="{C0235702-D252-448C-B19A-B3316C4F88E2}"/>
          </ac:spMkLst>
        </pc:spChg>
        <pc:spChg chg="mod">
          <ac:chgData name="Tami McManus" userId="4a41d8b392a254fb" providerId="LiveId" clId="{2C0686C3-ACD8-4393-BE92-A40A75016DFC}" dt="2024-02-01T23:14:24.984" v="8233" actId="20577"/>
          <ac:spMkLst>
            <pc:docMk/>
            <pc:sldMk cId="2909457722" sldId="316"/>
            <ac:spMk id="5" creationId="{8D8FE1B0-9E5F-4C60-B1BF-E3D551EDCF6C}"/>
          </ac:spMkLst>
        </pc:spChg>
        <pc:spChg chg="mod">
          <ac:chgData name="Tami McManus" userId="4a41d8b392a254fb" providerId="LiveId" clId="{2C0686C3-ACD8-4393-BE92-A40A75016DFC}" dt="2024-02-01T23:13:38.011" v="8165" actId="20577"/>
          <ac:spMkLst>
            <pc:docMk/>
            <pc:sldMk cId="2909457722" sldId="316"/>
            <ac:spMk id="8" creationId="{CED188D3-E97C-4E64-AEC5-BA2CE083B7F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C506A-C6A9-4CD3-AD13-06E83D873FCF}"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533EE9CB-F4DF-441F-A39A-AEE04FFBE1B1}">
      <dgm:prSet phldrT="[Text]" custT="1"/>
      <dgm:spPr/>
      <dgm:t>
        <a:bodyPr/>
        <a:lstStyle/>
        <a:p>
          <a:r>
            <a:rPr lang="en-US" sz="1800" b="1" dirty="0">
              <a:latin typeface="Aptos" panose="020B0004020202020204" pitchFamily="34" charset="0"/>
            </a:rPr>
            <a:t>Understand Business</a:t>
          </a:r>
        </a:p>
      </dgm:t>
    </dgm:pt>
    <dgm:pt modelId="{A6C64EDE-0C46-43A6-B052-ADBA422CD084}" type="parTrans" cxnId="{443C5820-5EEB-4E30-BF75-AF60F143ACFD}">
      <dgm:prSet/>
      <dgm:spPr/>
      <dgm:t>
        <a:bodyPr/>
        <a:lstStyle/>
        <a:p>
          <a:endParaRPr lang="en-US"/>
        </a:p>
      </dgm:t>
    </dgm:pt>
    <dgm:pt modelId="{DBE0C6F5-6399-4B29-AAF7-098426909F57}" type="sibTrans" cxnId="{443C5820-5EEB-4E30-BF75-AF60F143ACFD}">
      <dgm:prSet/>
      <dgm:spPr/>
      <dgm:t>
        <a:bodyPr/>
        <a:lstStyle/>
        <a:p>
          <a:endParaRPr lang="en-US"/>
        </a:p>
      </dgm:t>
    </dgm:pt>
    <dgm:pt modelId="{CB5A59C0-6985-4705-A1DB-8AAFF8F84619}">
      <dgm:prSet phldrT="[Text]" custT="1"/>
      <dgm:spPr/>
      <dgm:t>
        <a:bodyPr/>
        <a:lstStyle/>
        <a:p>
          <a:pPr>
            <a:spcBef>
              <a:spcPts val="0"/>
            </a:spcBef>
            <a:spcAft>
              <a:spcPts val="1200"/>
            </a:spcAft>
          </a:pPr>
          <a:r>
            <a:rPr lang="en-US" sz="1400" dirty="0">
              <a:latin typeface="Aptos Light" panose="020B0004020202020204" pitchFamily="34" charset="0"/>
            </a:rPr>
            <a:t>Define:</a:t>
          </a:r>
        </a:p>
      </dgm:t>
    </dgm:pt>
    <dgm:pt modelId="{4FC73E73-C984-4F15-8F56-58F46FB88D08}" type="parTrans" cxnId="{D382A5CD-B69D-4212-A3E3-C5BB9FCAE22D}">
      <dgm:prSet/>
      <dgm:spPr/>
      <dgm:t>
        <a:bodyPr/>
        <a:lstStyle/>
        <a:p>
          <a:endParaRPr lang="en-US"/>
        </a:p>
      </dgm:t>
    </dgm:pt>
    <dgm:pt modelId="{5C681051-E918-4588-85C4-E11E540DBDAF}" type="sibTrans" cxnId="{D382A5CD-B69D-4212-A3E3-C5BB9FCAE22D}">
      <dgm:prSet/>
      <dgm:spPr/>
      <dgm:t>
        <a:bodyPr/>
        <a:lstStyle/>
        <a:p>
          <a:endParaRPr lang="en-US"/>
        </a:p>
      </dgm:t>
    </dgm:pt>
    <dgm:pt modelId="{08DC0DE5-62A3-4CDA-A141-C3B1766EE9D4}">
      <dgm:prSet phldrT="[Text]" custT="1"/>
      <dgm:spPr/>
      <dgm:t>
        <a:bodyPr/>
        <a:lstStyle/>
        <a:p>
          <a:r>
            <a:rPr lang="en-US" sz="1800" b="1" dirty="0">
              <a:latin typeface="Aptos" panose="020B0004020202020204" pitchFamily="34" charset="0"/>
            </a:rPr>
            <a:t>Understand</a:t>
          </a:r>
          <a:r>
            <a:rPr lang="en-US" sz="1800" b="1" baseline="0" dirty="0">
              <a:latin typeface="Aptos" panose="020B0004020202020204" pitchFamily="34" charset="0"/>
            </a:rPr>
            <a:t> Data</a:t>
          </a:r>
          <a:endParaRPr lang="en-US" sz="1800" b="1" dirty="0">
            <a:latin typeface="Aptos" panose="020B0004020202020204" pitchFamily="34" charset="0"/>
          </a:endParaRPr>
        </a:p>
      </dgm:t>
    </dgm:pt>
    <dgm:pt modelId="{0FFE304E-014A-4CC3-BCE3-465EF0EA9472}" type="parTrans" cxnId="{C4705ADD-E0F4-4C84-A5ED-1D5E74646DF1}">
      <dgm:prSet/>
      <dgm:spPr/>
      <dgm:t>
        <a:bodyPr/>
        <a:lstStyle/>
        <a:p>
          <a:endParaRPr lang="en-US"/>
        </a:p>
      </dgm:t>
    </dgm:pt>
    <dgm:pt modelId="{3B602878-E3A0-4BD6-9C55-410EDC43E007}" type="sibTrans" cxnId="{C4705ADD-E0F4-4C84-A5ED-1D5E74646DF1}">
      <dgm:prSet/>
      <dgm:spPr/>
      <dgm:t>
        <a:bodyPr/>
        <a:lstStyle/>
        <a:p>
          <a:endParaRPr lang="en-US"/>
        </a:p>
      </dgm:t>
    </dgm:pt>
    <dgm:pt modelId="{096D5852-0AD6-489B-924E-AECC04D84E82}">
      <dgm:prSet phldrT="[Text]" custT="1"/>
      <dgm:spPr/>
      <dgm:t>
        <a:bodyPr/>
        <a:lstStyle/>
        <a:p>
          <a:r>
            <a:rPr lang="en-US" sz="1800" b="1" dirty="0">
              <a:latin typeface="Aptos" panose="020B0004020202020204" pitchFamily="34" charset="0"/>
            </a:rPr>
            <a:t>Prepare Data</a:t>
          </a:r>
        </a:p>
      </dgm:t>
    </dgm:pt>
    <dgm:pt modelId="{0FFABBCA-9538-478B-93BF-EABFF6DD8EA6}" type="parTrans" cxnId="{25F2D194-2C95-4CE1-A342-F9D137F02506}">
      <dgm:prSet/>
      <dgm:spPr/>
      <dgm:t>
        <a:bodyPr/>
        <a:lstStyle/>
        <a:p>
          <a:endParaRPr lang="en-US"/>
        </a:p>
      </dgm:t>
    </dgm:pt>
    <dgm:pt modelId="{01573C1F-FCDA-4F62-9D16-1D4017F5FDC6}" type="sibTrans" cxnId="{25F2D194-2C95-4CE1-A342-F9D137F02506}">
      <dgm:prSet/>
      <dgm:spPr/>
      <dgm:t>
        <a:bodyPr/>
        <a:lstStyle/>
        <a:p>
          <a:endParaRPr lang="en-US"/>
        </a:p>
      </dgm:t>
    </dgm:pt>
    <dgm:pt modelId="{066CA417-46EB-4E2B-8577-7020CE81476F}">
      <dgm:prSet phldrT="[Text]" custT="1"/>
      <dgm:spPr/>
      <dgm:t>
        <a:bodyPr/>
        <a:lstStyle/>
        <a:p>
          <a:pPr>
            <a:spcAft>
              <a:spcPts val="1200"/>
            </a:spcAft>
          </a:pPr>
          <a:r>
            <a:rPr lang="en-US" sz="1400" dirty="0">
              <a:latin typeface="Aptos Light" panose="020B0004020202020204" pitchFamily="34" charset="0"/>
            </a:rPr>
            <a:t>Address:</a:t>
          </a:r>
        </a:p>
      </dgm:t>
    </dgm:pt>
    <dgm:pt modelId="{EC02F86C-81A7-4810-A15D-23DB7F83379E}" type="parTrans" cxnId="{67228A3E-E0A6-4D2F-8EFA-52A33E101F67}">
      <dgm:prSet/>
      <dgm:spPr/>
      <dgm:t>
        <a:bodyPr/>
        <a:lstStyle/>
        <a:p>
          <a:endParaRPr lang="en-US"/>
        </a:p>
      </dgm:t>
    </dgm:pt>
    <dgm:pt modelId="{17068E06-EA28-494B-90E8-9882691CD517}" type="sibTrans" cxnId="{67228A3E-E0A6-4D2F-8EFA-52A33E101F67}">
      <dgm:prSet/>
      <dgm:spPr/>
      <dgm:t>
        <a:bodyPr/>
        <a:lstStyle/>
        <a:p>
          <a:endParaRPr lang="en-US"/>
        </a:p>
      </dgm:t>
    </dgm:pt>
    <dgm:pt modelId="{E74CF1C7-3DA8-42DB-96CB-5FDE3960C73E}">
      <dgm:prSet phldrT="[Text]" custT="1"/>
      <dgm:spPr/>
      <dgm:t>
        <a:bodyPr/>
        <a:lstStyle/>
        <a:p>
          <a:r>
            <a:rPr lang="en-US" sz="1800" b="1" dirty="0">
              <a:latin typeface="Aptos" panose="020B0004020202020204" pitchFamily="34" charset="0"/>
            </a:rPr>
            <a:t>Explore &amp; Analyze</a:t>
          </a:r>
        </a:p>
      </dgm:t>
    </dgm:pt>
    <dgm:pt modelId="{3992BF0E-BCC9-4054-9E67-7DB395967C25}" type="parTrans" cxnId="{FA3C61A4-EFE5-46B4-B805-0CB1DB57BC6A}">
      <dgm:prSet/>
      <dgm:spPr/>
      <dgm:t>
        <a:bodyPr/>
        <a:lstStyle/>
        <a:p>
          <a:endParaRPr lang="en-US"/>
        </a:p>
      </dgm:t>
    </dgm:pt>
    <dgm:pt modelId="{16FC3395-FC70-4B95-A556-04B221827E5C}" type="sibTrans" cxnId="{FA3C61A4-EFE5-46B4-B805-0CB1DB57BC6A}">
      <dgm:prSet/>
      <dgm:spPr/>
      <dgm:t>
        <a:bodyPr/>
        <a:lstStyle/>
        <a:p>
          <a:endParaRPr lang="en-US"/>
        </a:p>
      </dgm:t>
    </dgm:pt>
    <dgm:pt modelId="{5E5B2288-4C9D-4401-A906-7735170FC32E}">
      <dgm:prSet phldrT="[Text]" custT="1"/>
      <dgm:spPr/>
      <dgm:t>
        <a:bodyPr/>
        <a:lstStyle/>
        <a:p>
          <a:pPr>
            <a:spcAft>
              <a:spcPts val="1200"/>
            </a:spcAft>
          </a:pPr>
          <a:r>
            <a:rPr lang="en-US" sz="1400" dirty="0">
              <a:latin typeface="Aptos Light" panose="020B0004020202020204" pitchFamily="34" charset="0"/>
            </a:rPr>
            <a:t>Statistical</a:t>
          </a:r>
        </a:p>
      </dgm:t>
    </dgm:pt>
    <dgm:pt modelId="{3CEC7223-2183-4923-8477-A8D7C7564C47}" type="parTrans" cxnId="{B60900BC-7BF9-472B-8FBC-1081AF6ECE25}">
      <dgm:prSet/>
      <dgm:spPr/>
      <dgm:t>
        <a:bodyPr/>
        <a:lstStyle/>
        <a:p>
          <a:endParaRPr lang="en-US"/>
        </a:p>
      </dgm:t>
    </dgm:pt>
    <dgm:pt modelId="{BD691744-CA32-42F7-986F-5DA0540AF4F7}" type="sibTrans" cxnId="{B60900BC-7BF9-472B-8FBC-1081AF6ECE25}">
      <dgm:prSet/>
      <dgm:spPr/>
      <dgm:t>
        <a:bodyPr/>
        <a:lstStyle/>
        <a:p>
          <a:endParaRPr lang="en-US"/>
        </a:p>
      </dgm:t>
    </dgm:pt>
    <dgm:pt modelId="{7FD8CE33-1DBF-4405-97EA-7695C220D546}">
      <dgm:prSet phldrT="[Text]" custT="1"/>
      <dgm:spPr/>
      <dgm:t>
        <a:bodyPr/>
        <a:lstStyle/>
        <a:p>
          <a:r>
            <a:rPr lang="en-US" sz="1800" b="1" dirty="0">
              <a:latin typeface="Aptos" panose="020B0004020202020204" pitchFamily="34" charset="0"/>
            </a:rPr>
            <a:t>Validate &amp; QA</a:t>
          </a:r>
        </a:p>
      </dgm:t>
    </dgm:pt>
    <dgm:pt modelId="{D1BF558E-EE3D-414D-92A4-3F371F257FAA}" type="parTrans" cxnId="{89F221DC-5BCA-4D2D-BF74-C49956796FAD}">
      <dgm:prSet/>
      <dgm:spPr/>
      <dgm:t>
        <a:bodyPr/>
        <a:lstStyle/>
        <a:p>
          <a:endParaRPr lang="en-US"/>
        </a:p>
      </dgm:t>
    </dgm:pt>
    <dgm:pt modelId="{C443F720-A7D3-4129-868B-1277FC6281DC}" type="sibTrans" cxnId="{89F221DC-5BCA-4D2D-BF74-C49956796FAD}">
      <dgm:prSet/>
      <dgm:spPr/>
      <dgm:t>
        <a:bodyPr/>
        <a:lstStyle/>
        <a:p>
          <a:endParaRPr lang="en-US"/>
        </a:p>
      </dgm:t>
    </dgm:pt>
    <dgm:pt modelId="{26F2238D-804A-4F58-BDE6-9ABC13181FA4}">
      <dgm:prSet phldrT="[Text]" custT="1"/>
      <dgm:spPr/>
      <dgm:t>
        <a:bodyPr/>
        <a:lstStyle/>
        <a:p>
          <a:r>
            <a:rPr lang="en-US" sz="1800" b="1" dirty="0">
              <a:latin typeface="Aptos" panose="020B0004020202020204" pitchFamily="34" charset="0"/>
            </a:rPr>
            <a:t>Visualize &amp; Present</a:t>
          </a:r>
        </a:p>
      </dgm:t>
    </dgm:pt>
    <dgm:pt modelId="{BABC4374-1E50-45B0-8115-AADF8E6B5224}" type="parTrans" cxnId="{A21C2922-F11B-47D5-AC36-A15C0284FF84}">
      <dgm:prSet/>
      <dgm:spPr/>
      <dgm:t>
        <a:bodyPr/>
        <a:lstStyle/>
        <a:p>
          <a:endParaRPr lang="en-US"/>
        </a:p>
      </dgm:t>
    </dgm:pt>
    <dgm:pt modelId="{CEDDE676-2024-4504-84A1-4B02F352BECE}" type="sibTrans" cxnId="{A21C2922-F11B-47D5-AC36-A15C0284FF84}">
      <dgm:prSet/>
      <dgm:spPr/>
      <dgm:t>
        <a:bodyPr/>
        <a:lstStyle/>
        <a:p>
          <a:endParaRPr lang="en-US"/>
        </a:p>
      </dgm:t>
    </dgm:pt>
    <dgm:pt modelId="{D2384ED8-213C-47E0-945F-0473BF6CA8DB}">
      <dgm:prSet phldrT="[Text]" custT="1"/>
      <dgm:spPr/>
      <dgm:t>
        <a:bodyPr/>
        <a:lstStyle/>
        <a:p>
          <a:pPr>
            <a:spcAft>
              <a:spcPts val="1200"/>
            </a:spcAft>
          </a:pPr>
          <a:r>
            <a:rPr lang="en-US" sz="1400" dirty="0">
              <a:latin typeface="Aptos Light" panose="020B0004020202020204" pitchFamily="34" charset="0"/>
            </a:rPr>
            <a:t>Review Findings</a:t>
          </a:r>
        </a:p>
      </dgm:t>
    </dgm:pt>
    <dgm:pt modelId="{FEA9AAA2-2A41-4CBB-9F80-ADAEAFFB9413}" type="parTrans" cxnId="{D61AFE25-F0EE-4C68-8026-CD6F73C76A03}">
      <dgm:prSet/>
      <dgm:spPr/>
      <dgm:t>
        <a:bodyPr/>
        <a:lstStyle/>
        <a:p>
          <a:endParaRPr lang="en-US"/>
        </a:p>
      </dgm:t>
    </dgm:pt>
    <dgm:pt modelId="{DD5FF9A0-2EB5-4589-AC08-05367BA3BF8B}" type="sibTrans" cxnId="{D61AFE25-F0EE-4C68-8026-CD6F73C76A03}">
      <dgm:prSet/>
      <dgm:spPr/>
      <dgm:t>
        <a:bodyPr/>
        <a:lstStyle/>
        <a:p>
          <a:endParaRPr lang="en-US"/>
        </a:p>
      </dgm:t>
    </dgm:pt>
    <dgm:pt modelId="{FD8A58D2-0E26-4556-B501-C1E916E5FEB3}">
      <dgm:prSet phldrT="[Text]" custT="1"/>
      <dgm:spPr/>
      <dgm:t>
        <a:bodyPr/>
        <a:lstStyle/>
        <a:p>
          <a:pPr>
            <a:spcAft>
              <a:spcPts val="1200"/>
            </a:spcAft>
          </a:pPr>
          <a:r>
            <a:rPr lang="en-US" sz="1400" dirty="0">
              <a:latin typeface="Aptos Light" panose="020B0004020202020204" pitchFamily="34" charset="0"/>
            </a:rPr>
            <a:t>Finalize:</a:t>
          </a:r>
        </a:p>
      </dgm:t>
    </dgm:pt>
    <dgm:pt modelId="{3044D306-84C9-41E3-9CBF-8306BDB9B2DF}" type="parTrans" cxnId="{B5F183BE-AA81-4C61-8B4B-9D386B2C0372}">
      <dgm:prSet/>
      <dgm:spPr/>
      <dgm:t>
        <a:bodyPr/>
        <a:lstStyle/>
        <a:p>
          <a:endParaRPr lang="en-US"/>
        </a:p>
      </dgm:t>
    </dgm:pt>
    <dgm:pt modelId="{F800C57D-EA9D-4AD6-9D13-EBBC60228021}" type="sibTrans" cxnId="{B5F183BE-AA81-4C61-8B4B-9D386B2C0372}">
      <dgm:prSet/>
      <dgm:spPr/>
      <dgm:t>
        <a:bodyPr/>
        <a:lstStyle/>
        <a:p>
          <a:endParaRPr lang="en-US"/>
        </a:p>
      </dgm:t>
    </dgm:pt>
    <dgm:pt modelId="{E519B1E2-130B-4D66-B603-071501B0948B}">
      <dgm:prSet phldrT="[Text]" custT="1"/>
      <dgm:spPr/>
      <dgm:t>
        <a:bodyPr/>
        <a:lstStyle/>
        <a:p>
          <a:pPr>
            <a:spcBef>
              <a:spcPts val="0"/>
            </a:spcBef>
            <a:spcAft>
              <a:spcPts val="1200"/>
            </a:spcAft>
          </a:pPr>
          <a:r>
            <a:rPr lang="en-US" sz="1400" dirty="0">
              <a:latin typeface="Aptos Light" panose="020B0004020202020204" pitchFamily="34" charset="0"/>
            </a:rPr>
            <a:t>Gather background information</a:t>
          </a:r>
        </a:p>
      </dgm:t>
    </dgm:pt>
    <dgm:pt modelId="{51DD17DC-ACFE-46FF-B4AA-F4A6A367EC41}" type="parTrans" cxnId="{5F3C3E51-1260-41DD-B82A-62E8DD7CBCE7}">
      <dgm:prSet/>
      <dgm:spPr/>
      <dgm:t>
        <a:bodyPr/>
        <a:lstStyle/>
        <a:p>
          <a:endParaRPr lang="en-US"/>
        </a:p>
      </dgm:t>
    </dgm:pt>
    <dgm:pt modelId="{BF0E80F1-0DDC-4401-A5C1-3E1142B257DD}" type="sibTrans" cxnId="{5F3C3E51-1260-41DD-B82A-62E8DD7CBCE7}">
      <dgm:prSet/>
      <dgm:spPr/>
      <dgm:t>
        <a:bodyPr/>
        <a:lstStyle/>
        <a:p>
          <a:endParaRPr lang="en-US"/>
        </a:p>
      </dgm:t>
    </dgm:pt>
    <dgm:pt modelId="{66EC39A8-05E3-4D7A-82C9-E9868117EEA4}">
      <dgm:prSet phldrT="[Text]" custT="1"/>
      <dgm:spPr/>
      <dgm:t>
        <a:bodyPr/>
        <a:lstStyle/>
        <a:p>
          <a:pPr>
            <a:spcAft>
              <a:spcPts val="1200"/>
            </a:spcAft>
          </a:pPr>
          <a:r>
            <a:rPr lang="en-US" sz="1400" dirty="0">
              <a:latin typeface="Aptos Light" panose="020B0004020202020204" pitchFamily="34" charset="0"/>
            </a:rPr>
            <a:t>Collect data</a:t>
          </a:r>
        </a:p>
      </dgm:t>
    </dgm:pt>
    <dgm:pt modelId="{90CDDF5C-C2D9-4467-94FF-C4DDE132375B}" type="parTrans" cxnId="{CC6BD87E-9C67-46AA-8823-F66BDE4E8F3D}">
      <dgm:prSet/>
      <dgm:spPr/>
      <dgm:t>
        <a:bodyPr/>
        <a:lstStyle/>
        <a:p>
          <a:endParaRPr lang="en-US"/>
        </a:p>
      </dgm:t>
    </dgm:pt>
    <dgm:pt modelId="{6B5FF6DA-9F4F-4830-AEFE-EBBA34D9B096}" type="sibTrans" cxnId="{CC6BD87E-9C67-46AA-8823-F66BDE4E8F3D}">
      <dgm:prSet/>
      <dgm:spPr/>
      <dgm:t>
        <a:bodyPr/>
        <a:lstStyle/>
        <a:p>
          <a:endParaRPr lang="en-US"/>
        </a:p>
      </dgm:t>
    </dgm:pt>
    <dgm:pt modelId="{9FCD50E6-8F54-43A3-A9DB-2CA9C79DCB2C}">
      <dgm:prSet phldrT="[Text]" custT="1"/>
      <dgm:spPr/>
      <dgm:t>
        <a:bodyPr/>
        <a:lstStyle/>
        <a:p>
          <a:pPr>
            <a:spcAft>
              <a:spcPts val="1200"/>
            </a:spcAft>
          </a:pPr>
          <a:r>
            <a:rPr lang="en-US" sz="1400" dirty="0">
              <a:latin typeface="Aptos Light" panose="020B0004020202020204" pitchFamily="34" charset="0"/>
            </a:rPr>
            <a:t>Explore data</a:t>
          </a:r>
        </a:p>
      </dgm:t>
    </dgm:pt>
    <dgm:pt modelId="{C3F60964-B0E5-4662-9716-1968F2090E0C}" type="parTrans" cxnId="{3AA7DE9E-E14B-4353-A8D6-3E330439FF1B}">
      <dgm:prSet/>
      <dgm:spPr/>
      <dgm:t>
        <a:bodyPr/>
        <a:lstStyle/>
        <a:p>
          <a:endParaRPr lang="en-US"/>
        </a:p>
      </dgm:t>
    </dgm:pt>
    <dgm:pt modelId="{04F113E8-B70D-425E-8B76-47BCC029405E}" type="sibTrans" cxnId="{3AA7DE9E-E14B-4353-A8D6-3E330439FF1B}">
      <dgm:prSet/>
      <dgm:spPr/>
      <dgm:t>
        <a:bodyPr/>
        <a:lstStyle/>
        <a:p>
          <a:endParaRPr lang="en-US"/>
        </a:p>
      </dgm:t>
    </dgm:pt>
    <dgm:pt modelId="{01A7EBDF-767B-4855-99C2-F6B36E61DBA8}">
      <dgm:prSet phldrT="[Text]" custT="1"/>
      <dgm:spPr/>
      <dgm:t>
        <a:bodyPr/>
        <a:lstStyle/>
        <a:p>
          <a:pPr>
            <a:spcAft>
              <a:spcPts val="1200"/>
            </a:spcAft>
          </a:pPr>
          <a:r>
            <a:rPr lang="en-US" sz="1400" dirty="0">
              <a:latin typeface="Aptos Light" panose="020B0004020202020204" pitchFamily="34" charset="0"/>
            </a:rPr>
            <a:t>Missing data</a:t>
          </a:r>
        </a:p>
      </dgm:t>
    </dgm:pt>
    <dgm:pt modelId="{D670DB21-232A-4E7E-9656-61150177C576}" type="parTrans" cxnId="{C69DE080-C690-4305-B52E-7A7A61CB486A}">
      <dgm:prSet/>
      <dgm:spPr/>
      <dgm:t>
        <a:bodyPr/>
        <a:lstStyle/>
        <a:p>
          <a:endParaRPr lang="en-US"/>
        </a:p>
      </dgm:t>
    </dgm:pt>
    <dgm:pt modelId="{721A9FEA-D43D-4ADB-9941-12C3209C8E1D}" type="sibTrans" cxnId="{C69DE080-C690-4305-B52E-7A7A61CB486A}">
      <dgm:prSet/>
      <dgm:spPr/>
      <dgm:t>
        <a:bodyPr/>
        <a:lstStyle/>
        <a:p>
          <a:endParaRPr lang="en-US"/>
        </a:p>
      </dgm:t>
    </dgm:pt>
    <dgm:pt modelId="{99793995-FD3A-4829-B724-9656D4644EB2}">
      <dgm:prSet phldrT="[Text]" custT="1"/>
      <dgm:spPr/>
      <dgm:t>
        <a:bodyPr/>
        <a:lstStyle/>
        <a:p>
          <a:pPr>
            <a:spcAft>
              <a:spcPts val="1200"/>
            </a:spcAft>
          </a:pPr>
          <a:r>
            <a:rPr lang="en-US" sz="1400" dirty="0">
              <a:latin typeface="Aptos Light" panose="020B0004020202020204" pitchFamily="34" charset="0"/>
            </a:rPr>
            <a:t>Duplicates</a:t>
          </a:r>
        </a:p>
      </dgm:t>
    </dgm:pt>
    <dgm:pt modelId="{B913BF00-4FF6-4615-ADA8-B459230D246E}" type="parTrans" cxnId="{39C31CC5-638C-47B5-9E93-92F9E65E7BA9}">
      <dgm:prSet/>
      <dgm:spPr/>
      <dgm:t>
        <a:bodyPr/>
        <a:lstStyle/>
        <a:p>
          <a:endParaRPr lang="en-US"/>
        </a:p>
      </dgm:t>
    </dgm:pt>
    <dgm:pt modelId="{3294B218-67CC-4CB6-BF5C-C0B0F531EFD2}" type="sibTrans" cxnId="{39C31CC5-638C-47B5-9E93-92F9E65E7BA9}">
      <dgm:prSet/>
      <dgm:spPr/>
      <dgm:t>
        <a:bodyPr/>
        <a:lstStyle/>
        <a:p>
          <a:endParaRPr lang="en-US"/>
        </a:p>
      </dgm:t>
    </dgm:pt>
    <dgm:pt modelId="{C3CF0FDC-B2A3-4228-BB9C-9DC67DACF42C}">
      <dgm:prSet phldrT="[Text]" custT="1"/>
      <dgm:spPr/>
      <dgm:t>
        <a:bodyPr/>
        <a:lstStyle/>
        <a:p>
          <a:pPr>
            <a:spcAft>
              <a:spcPts val="1200"/>
            </a:spcAft>
          </a:pPr>
          <a:r>
            <a:rPr lang="en-US" sz="1400" dirty="0">
              <a:latin typeface="Aptos Light" panose="020B0004020202020204" pitchFamily="34" charset="0"/>
            </a:rPr>
            <a:t>Data errors</a:t>
          </a:r>
        </a:p>
      </dgm:t>
    </dgm:pt>
    <dgm:pt modelId="{D4176152-F40F-4CE9-A6C5-04E28F45996A}" type="parTrans" cxnId="{CA10657D-DA9D-4465-B66A-73F5EBF62F58}">
      <dgm:prSet/>
      <dgm:spPr/>
      <dgm:t>
        <a:bodyPr/>
        <a:lstStyle/>
        <a:p>
          <a:endParaRPr lang="en-US"/>
        </a:p>
      </dgm:t>
    </dgm:pt>
    <dgm:pt modelId="{C8EBCBD5-4468-49AF-8053-1D08ECD804E5}" type="sibTrans" cxnId="{CA10657D-DA9D-4465-B66A-73F5EBF62F58}">
      <dgm:prSet/>
      <dgm:spPr/>
      <dgm:t>
        <a:bodyPr/>
        <a:lstStyle/>
        <a:p>
          <a:endParaRPr lang="en-US"/>
        </a:p>
      </dgm:t>
    </dgm:pt>
    <dgm:pt modelId="{00AD9A8E-FE90-4F2C-BD9A-B87E559D7063}">
      <dgm:prSet phldrT="[Text]" custT="1"/>
      <dgm:spPr/>
      <dgm:t>
        <a:bodyPr/>
        <a:lstStyle/>
        <a:p>
          <a:pPr>
            <a:spcAft>
              <a:spcPts val="1200"/>
            </a:spcAft>
          </a:pPr>
          <a:r>
            <a:rPr lang="en-US" sz="1400" dirty="0">
              <a:latin typeface="Aptos Light" panose="020B0004020202020204" pitchFamily="34" charset="0"/>
            </a:rPr>
            <a:t>Outliers</a:t>
          </a:r>
        </a:p>
      </dgm:t>
    </dgm:pt>
    <dgm:pt modelId="{30881398-0626-4FD1-8E37-7C0782BFAA98}" type="parTrans" cxnId="{EA06284F-EA36-43FB-AB04-D447E2DFF72C}">
      <dgm:prSet/>
      <dgm:spPr/>
      <dgm:t>
        <a:bodyPr/>
        <a:lstStyle/>
        <a:p>
          <a:endParaRPr lang="en-US"/>
        </a:p>
      </dgm:t>
    </dgm:pt>
    <dgm:pt modelId="{4E8C5A03-EF09-44C8-A968-CA1FF492FFC5}" type="sibTrans" cxnId="{EA06284F-EA36-43FB-AB04-D447E2DFF72C}">
      <dgm:prSet/>
      <dgm:spPr/>
      <dgm:t>
        <a:bodyPr/>
        <a:lstStyle/>
        <a:p>
          <a:endParaRPr lang="en-US"/>
        </a:p>
      </dgm:t>
    </dgm:pt>
    <dgm:pt modelId="{73E58C7D-321D-4D89-9E06-6226ED5616DE}">
      <dgm:prSet phldrT="[Text]" custT="1"/>
      <dgm:spPr/>
      <dgm:t>
        <a:bodyPr/>
        <a:lstStyle/>
        <a:p>
          <a:pPr>
            <a:spcAft>
              <a:spcPts val="1200"/>
            </a:spcAft>
          </a:pPr>
          <a:r>
            <a:rPr lang="en-US" sz="1400" dirty="0">
              <a:latin typeface="Aptos Light" panose="020B0004020202020204" pitchFamily="34" charset="0"/>
            </a:rPr>
            <a:t>Verify data integrity</a:t>
          </a:r>
        </a:p>
      </dgm:t>
    </dgm:pt>
    <dgm:pt modelId="{786AE1E3-B4FA-43D1-848B-7D1D60D68519}" type="parTrans" cxnId="{87B9D7FF-45CF-4D0F-A437-C16F6AB306E3}">
      <dgm:prSet/>
      <dgm:spPr/>
      <dgm:t>
        <a:bodyPr/>
        <a:lstStyle/>
        <a:p>
          <a:endParaRPr lang="en-US"/>
        </a:p>
      </dgm:t>
    </dgm:pt>
    <dgm:pt modelId="{F7EA79C6-6FD1-44E4-ACC0-2B2813898B46}" type="sibTrans" cxnId="{87B9D7FF-45CF-4D0F-A437-C16F6AB306E3}">
      <dgm:prSet/>
      <dgm:spPr/>
      <dgm:t>
        <a:bodyPr/>
        <a:lstStyle/>
        <a:p>
          <a:endParaRPr lang="en-US"/>
        </a:p>
      </dgm:t>
    </dgm:pt>
    <dgm:pt modelId="{4485EF1E-54C8-4C9F-94CA-E8CD1572BDA2}">
      <dgm:prSet phldrT="[Text]" custT="1"/>
      <dgm:spPr/>
      <dgm:t>
        <a:bodyPr/>
        <a:lstStyle/>
        <a:p>
          <a:pPr>
            <a:spcBef>
              <a:spcPts val="0"/>
            </a:spcBef>
            <a:spcAft>
              <a:spcPts val="1200"/>
            </a:spcAft>
          </a:pPr>
          <a:r>
            <a:rPr lang="en-US" sz="1400" dirty="0">
              <a:latin typeface="Aptos Light" panose="020B0004020202020204" pitchFamily="34" charset="0"/>
            </a:rPr>
            <a:t>Objectives</a:t>
          </a:r>
        </a:p>
      </dgm:t>
    </dgm:pt>
    <dgm:pt modelId="{396C5A89-DDB4-4492-86E4-0D272C6F9CE8}" type="parTrans" cxnId="{A9655EFF-B959-4FB2-A7D5-4BEE40BF6D89}">
      <dgm:prSet/>
      <dgm:spPr/>
      <dgm:t>
        <a:bodyPr/>
        <a:lstStyle/>
        <a:p>
          <a:endParaRPr lang="en-US"/>
        </a:p>
      </dgm:t>
    </dgm:pt>
    <dgm:pt modelId="{27CBC034-D9A9-4564-AB69-3A56CD7527CF}" type="sibTrans" cxnId="{A9655EFF-B959-4FB2-A7D5-4BEE40BF6D89}">
      <dgm:prSet/>
      <dgm:spPr/>
      <dgm:t>
        <a:bodyPr/>
        <a:lstStyle/>
        <a:p>
          <a:endParaRPr lang="en-US"/>
        </a:p>
      </dgm:t>
    </dgm:pt>
    <dgm:pt modelId="{0575AE3F-68E1-4AC9-90BD-0E075EAB0022}">
      <dgm:prSet phldrT="[Text]" custT="1"/>
      <dgm:spPr/>
      <dgm:t>
        <a:bodyPr/>
        <a:lstStyle/>
        <a:p>
          <a:pPr>
            <a:spcBef>
              <a:spcPts val="0"/>
            </a:spcBef>
            <a:spcAft>
              <a:spcPts val="1200"/>
            </a:spcAft>
          </a:pPr>
          <a:r>
            <a:rPr lang="en-US" sz="1400" dirty="0">
              <a:latin typeface="Aptos Light" panose="020B0004020202020204" pitchFamily="34" charset="0"/>
            </a:rPr>
            <a:t>Scope of work</a:t>
          </a:r>
        </a:p>
      </dgm:t>
    </dgm:pt>
    <dgm:pt modelId="{073937B7-339A-42F9-895C-C34F2E728ACF}" type="parTrans" cxnId="{AB78F852-33BE-4FDB-9935-7DDC12682662}">
      <dgm:prSet/>
      <dgm:spPr/>
      <dgm:t>
        <a:bodyPr/>
        <a:lstStyle/>
        <a:p>
          <a:endParaRPr lang="en-US"/>
        </a:p>
      </dgm:t>
    </dgm:pt>
    <dgm:pt modelId="{85B57EBD-5D65-4C43-B234-90E68BFADF4E}" type="sibTrans" cxnId="{AB78F852-33BE-4FDB-9935-7DDC12682662}">
      <dgm:prSet/>
      <dgm:spPr/>
      <dgm:t>
        <a:bodyPr/>
        <a:lstStyle/>
        <a:p>
          <a:endParaRPr lang="en-US"/>
        </a:p>
      </dgm:t>
    </dgm:pt>
    <dgm:pt modelId="{5EA06726-B992-40C0-B8D6-93A53A175AE2}">
      <dgm:prSet phldrT="[Text]" custT="1"/>
      <dgm:spPr/>
      <dgm:t>
        <a:bodyPr/>
        <a:lstStyle/>
        <a:p>
          <a:pPr>
            <a:spcBef>
              <a:spcPts val="0"/>
            </a:spcBef>
            <a:spcAft>
              <a:spcPts val="1200"/>
            </a:spcAft>
          </a:pPr>
          <a:r>
            <a:rPr lang="en-US" sz="1400" dirty="0">
              <a:latin typeface="Aptos Light" panose="020B0004020202020204" pitchFamily="34" charset="0"/>
            </a:rPr>
            <a:t>Deliverables</a:t>
          </a:r>
        </a:p>
      </dgm:t>
    </dgm:pt>
    <dgm:pt modelId="{4F14112A-CBC5-4757-A01D-B1B0723848AA}" type="parTrans" cxnId="{7CE75807-C4C9-4E53-87D1-95FB7055E3B3}">
      <dgm:prSet/>
      <dgm:spPr/>
      <dgm:t>
        <a:bodyPr/>
        <a:lstStyle/>
        <a:p>
          <a:endParaRPr lang="en-US"/>
        </a:p>
      </dgm:t>
    </dgm:pt>
    <dgm:pt modelId="{654405A6-B8F1-42FE-ABCC-35D3449E49D1}" type="sibTrans" cxnId="{7CE75807-C4C9-4E53-87D1-95FB7055E3B3}">
      <dgm:prSet/>
      <dgm:spPr/>
      <dgm:t>
        <a:bodyPr/>
        <a:lstStyle/>
        <a:p>
          <a:endParaRPr lang="en-US"/>
        </a:p>
      </dgm:t>
    </dgm:pt>
    <dgm:pt modelId="{F12168FE-9699-4CBA-8A37-6A96BD749F9A}">
      <dgm:prSet phldrT="[Text]" custT="1"/>
      <dgm:spPr/>
      <dgm:t>
        <a:bodyPr/>
        <a:lstStyle/>
        <a:p>
          <a:pPr>
            <a:spcAft>
              <a:spcPts val="1200"/>
            </a:spcAft>
          </a:pPr>
          <a:r>
            <a:rPr lang="en-US" sz="1400" dirty="0">
              <a:latin typeface="Aptos Light" panose="020B0004020202020204" pitchFamily="34" charset="0"/>
            </a:rPr>
            <a:t>Descriptive</a:t>
          </a:r>
        </a:p>
      </dgm:t>
    </dgm:pt>
    <dgm:pt modelId="{FA48F2B4-D57D-401C-93C1-1600AE63A56D}" type="parTrans" cxnId="{BEAAFFEC-6F06-478E-9905-9B608BA7001C}">
      <dgm:prSet/>
      <dgm:spPr/>
      <dgm:t>
        <a:bodyPr/>
        <a:lstStyle/>
        <a:p>
          <a:endParaRPr lang="en-US"/>
        </a:p>
      </dgm:t>
    </dgm:pt>
    <dgm:pt modelId="{6A813415-45FF-4295-AF3A-C20587C4B2D2}" type="sibTrans" cxnId="{BEAAFFEC-6F06-478E-9905-9B608BA7001C}">
      <dgm:prSet/>
      <dgm:spPr/>
      <dgm:t>
        <a:bodyPr/>
        <a:lstStyle/>
        <a:p>
          <a:endParaRPr lang="en-US"/>
        </a:p>
      </dgm:t>
    </dgm:pt>
    <dgm:pt modelId="{EC7B077B-2E3A-4001-A791-CD605F910BF6}">
      <dgm:prSet phldrT="[Text]" custT="1"/>
      <dgm:spPr/>
      <dgm:t>
        <a:bodyPr/>
        <a:lstStyle/>
        <a:p>
          <a:pPr>
            <a:spcAft>
              <a:spcPts val="1200"/>
            </a:spcAft>
          </a:pPr>
          <a:r>
            <a:rPr lang="en-US" sz="1400" dirty="0">
              <a:latin typeface="Aptos Light" panose="020B0004020202020204" pitchFamily="34" charset="0"/>
            </a:rPr>
            <a:t>Correlation</a:t>
          </a:r>
        </a:p>
      </dgm:t>
    </dgm:pt>
    <dgm:pt modelId="{CBB49E3C-871C-4FC2-A4C3-32B4A7E01A9F}" type="parTrans" cxnId="{3B6042EF-614C-4513-A9F1-676702FE9106}">
      <dgm:prSet/>
      <dgm:spPr/>
      <dgm:t>
        <a:bodyPr/>
        <a:lstStyle/>
        <a:p>
          <a:endParaRPr lang="en-US"/>
        </a:p>
      </dgm:t>
    </dgm:pt>
    <dgm:pt modelId="{71BAF2FE-3577-4F9D-86F3-DBAEDFB79016}" type="sibTrans" cxnId="{3B6042EF-614C-4513-A9F1-676702FE9106}">
      <dgm:prSet/>
      <dgm:spPr/>
      <dgm:t>
        <a:bodyPr/>
        <a:lstStyle/>
        <a:p>
          <a:endParaRPr lang="en-US"/>
        </a:p>
      </dgm:t>
    </dgm:pt>
    <dgm:pt modelId="{4AC792E8-0889-477A-B00E-A1213469189F}">
      <dgm:prSet phldrT="[Text]" custT="1"/>
      <dgm:spPr/>
      <dgm:t>
        <a:bodyPr/>
        <a:lstStyle/>
        <a:p>
          <a:pPr>
            <a:spcAft>
              <a:spcPts val="1200"/>
            </a:spcAft>
          </a:pPr>
          <a:r>
            <a:rPr lang="en-US" sz="1400" dirty="0">
              <a:latin typeface="Aptos Light" panose="020B0004020202020204" pitchFamily="34" charset="0"/>
            </a:rPr>
            <a:t>Trend</a:t>
          </a:r>
        </a:p>
      </dgm:t>
    </dgm:pt>
    <dgm:pt modelId="{4E4AC72B-2008-4CB4-A6E8-2A305723DC4B}" type="parTrans" cxnId="{3782A7E9-8C5A-41EB-A890-C8A56B83EE8A}">
      <dgm:prSet/>
      <dgm:spPr/>
      <dgm:t>
        <a:bodyPr/>
        <a:lstStyle/>
        <a:p>
          <a:endParaRPr lang="en-US"/>
        </a:p>
      </dgm:t>
    </dgm:pt>
    <dgm:pt modelId="{5ACFE1DD-F84C-4E3C-9DAC-FA2EB807AEFC}" type="sibTrans" cxnId="{3782A7E9-8C5A-41EB-A890-C8A56B83EE8A}">
      <dgm:prSet/>
      <dgm:spPr/>
      <dgm:t>
        <a:bodyPr/>
        <a:lstStyle/>
        <a:p>
          <a:endParaRPr lang="en-US"/>
        </a:p>
      </dgm:t>
    </dgm:pt>
    <dgm:pt modelId="{54E4761D-2E99-4A86-BAA1-E59479459BF1}">
      <dgm:prSet phldrT="[Text]" custT="1"/>
      <dgm:spPr/>
      <dgm:t>
        <a:bodyPr/>
        <a:lstStyle/>
        <a:p>
          <a:pPr>
            <a:spcAft>
              <a:spcPts val="1200"/>
            </a:spcAft>
          </a:pPr>
          <a:r>
            <a:rPr lang="en-US" sz="1400" dirty="0">
              <a:latin typeface="Aptos Light" panose="020B0004020202020204" pitchFamily="34" charset="0"/>
            </a:rPr>
            <a:t>Validate:</a:t>
          </a:r>
        </a:p>
      </dgm:t>
    </dgm:pt>
    <dgm:pt modelId="{16F530B1-6448-4028-B68F-82FA6851635E}" type="parTrans" cxnId="{3DBE2C47-2D57-48E7-B360-A51B231A901D}">
      <dgm:prSet/>
      <dgm:spPr/>
      <dgm:t>
        <a:bodyPr/>
        <a:lstStyle/>
        <a:p>
          <a:endParaRPr lang="en-US"/>
        </a:p>
      </dgm:t>
    </dgm:pt>
    <dgm:pt modelId="{AE895760-352D-429B-A1BB-9B4B882DC0EE}" type="sibTrans" cxnId="{3DBE2C47-2D57-48E7-B360-A51B231A901D}">
      <dgm:prSet/>
      <dgm:spPr/>
      <dgm:t>
        <a:bodyPr/>
        <a:lstStyle/>
        <a:p>
          <a:endParaRPr lang="en-US"/>
        </a:p>
      </dgm:t>
    </dgm:pt>
    <dgm:pt modelId="{B8F2AD46-B7FF-43BC-8155-6AAC7D403E28}">
      <dgm:prSet phldrT="[Text]" custT="1"/>
      <dgm:spPr/>
      <dgm:t>
        <a:bodyPr/>
        <a:lstStyle/>
        <a:p>
          <a:pPr>
            <a:spcAft>
              <a:spcPts val="1200"/>
            </a:spcAft>
          </a:pPr>
          <a:r>
            <a:rPr lang="en-US" sz="1400" dirty="0">
              <a:latin typeface="Aptos Light" panose="020B0004020202020204" pitchFamily="34" charset="0"/>
            </a:rPr>
            <a:t>Process</a:t>
          </a:r>
        </a:p>
      </dgm:t>
    </dgm:pt>
    <dgm:pt modelId="{9670EA1D-237B-4277-B02D-20AFBF825F17}" type="parTrans" cxnId="{C2ADAFED-97CE-421A-A41B-3F1DA08D0B00}">
      <dgm:prSet/>
      <dgm:spPr/>
      <dgm:t>
        <a:bodyPr/>
        <a:lstStyle/>
        <a:p>
          <a:endParaRPr lang="en-US"/>
        </a:p>
      </dgm:t>
    </dgm:pt>
    <dgm:pt modelId="{7E74E908-D265-4281-AE64-852278F1381A}" type="sibTrans" cxnId="{C2ADAFED-97CE-421A-A41B-3F1DA08D0B00}">
      <dgm:prSet/>
      <dgm:spPr/>
      <dgm:t>
        <a:bodyPr/>
        <a:lstStyle/>
        <a:p>
          <a:endParaRPr lang="en-US"/>
        </a:p>
      </dgm:t>
    </dgm:pt>
    <dgm:pt modelId="{A52BA01B-EE87-417A-A9DB-E8F4D52C6C4F}">
      <dgm:prSet phldrT="[Text]" custT="1"/>
      <dgm:spPr/>
      <dgm:t>
        <a:bodyPr/>
        <a:lstStyle/>
        <a:p>
          <a:pPr>
            <a:spcAft>
              <a:spcPts val="1200"/>
            </a:spcAft>
          </a:pPr>
          <a:r>
            <a:rPr lang="en-US" sz="1400" dirty="0">
              <a:latin typeface="Aptos Light" panose="020B0004020202020204" pitchFamily="34" charset="0"/>
            </a:rPr>
            <a:t>Checkpoint – Are Objectives Met?</a:t>
          </a:r>
        </a:p>
      </dgm:t>
    </dgm:pt>
    <dgm:pt modelId="{6486ECF5-6BC8-41FF-BD05-3B9AA8862B8E}" type="parTrans" cxnId="{7F326F45-FD09-47D4-AC98-21FC13BBE274}">
      <dgm:prSet/>
      <dgm:spPr/>
      <dgm:t>
        <a:bodyPr/>
        <a:lstStyle/>
        <a:p>
          <a:endParaRPr lang="en-US"/>
        </a:p>
      </dgm:t>
    </dgm:pt>
    <dgm:pt modelId="{4D25EB07-AD7B-4513-8141-B18D71B84B20}" type="sibTrans" cxnId="{7F326F45-FD09-47D4-AC98-21FC13BBE274}">
      <dgm:prSet/>
      <dgm:spPr/>
      <dgm:t>
        <a:bodyPr/>
        <a:lstStyle/>
        <a:p>
          <a:endParaRPr lang="en-US"/>
        </a:p>
      </dgm:t>
    </dgm:pt>
    <dgm:pt modelId="{D93B1A49-DAC3-4696-A190-6020FF5C20B3}">
      <dgm:prSet phldrT="[Text]" custT="1"/>
      <dgm:spPr/>
      <dgm:t>
        <a:bodyPr/>
        <a:lstStyle/>
        <a:p>
          <a:pPr>
            <a:spcAft>
              <a:spcPts val="1200"/>
            </a:spcAft>
          </a:pPr>
          <a:r>
            <a:rPr lang="en-US" sz="1400" dirty="0">
              <a:latin typeface="Aptos Light" panose="020B0004020202020204" pitchFamily="34" charset="0"/>
            </a:rPr>
            <a:t>Documentation</a:t>
          </a:r>
        </a:p>
      </dgm:t>
    </dgm:pt>
    <dgm:pt modelId="{75DBD7C7-7BAF-46D1-BDAC-90BBA7469B8C}" type="parTrans" cxnId="{BC6294CD-BEC3-40EA-BA11-0E3DCAC66BC0}">
      <dgm:prSet/>
      <dgm:spPr/>
      <dgm:t>
        <a:bodyPr/>
        <a:lstStyle/>
        <a:p>
          <a:endParaRPr lang="en-US"/>
        </a:p>
      </dgm:t>
    </dgm:pt>
    <dgm:pt modelId="{1C5FDBF5-21D4-468D-A389-FBE9C72895B1}" type="sibTrans" cxnId="{BC6294CD-BEC3-40EA-BA11-0E3DCAC66BC0}">
      <dgm:prSet/>
      <dgm:spPr/>
      <dgm:t>
        <a:bodyPr/>
        <a:lstStyle/>
        <a:p>
          <a:endParaRPr lang="en-US"/>
        </a:p>
      </dgm:t>
    </dgm:pt>
    <dgm:pt modelId="{26BB4A4E-5B7F-4130-A4B0-C052E980951C}">
      <dgm:prSet phldrT="[Text]" custT="1"/>
      <dgm:spPr/>
      <dgm:t>
        <a:bodyPr/>
        <a:lstStyle/>
        <a:p>
          <a:pPr>
            <a:spcAft>
              <a:spcPts val="1200"/>
            </a:spcAft>
          </a:pPr>
          <a:r>
            <a:rPr lang="en-US" sz="1400" dirty="0">
              <a:latin typeface="Aptos Light" panose="020B0004020202020204" pitchFamily="34" charset="0"/>
            </a:rPr>
            <a:t>Visualizations</a:t>
          </a:r>
        </a:p>
      </dgm:t>
    </dgm:pt>
    <dgm:pt modelId="{1A171A9B-E52C-41FA-A4ED-8E503A8BFABD}" type="parTrans" cxnId="{D29FD366-7DFA-42DC-945C-88DB1852A49E}">
      <dgm:prSet/>
      <dgm:spPr/>
      <dgm:t>
        <a:bodyPr/>
        <a:lstStyle/>
        <a:p>
          <a:endParaRPr lang="en-US"/>
        </a:p>
      </dgm:t>
    </dgm:pt>
    <dgm:pt modelId="{76BB6574-07C5-4114-BD6F-064D420644DC}" type="sibTrans" cxnId="{D29FD366-7DFA-42DC-945C-88DB1852A49E}">
      <dgm:prSet/>
      <dgm:spPr/>
      <dgm:t>
        <a:bodyPr/>
        <a:lstStyle/>
        <a:p>
          <a:endParaRPr lang="en-US"/>
        </a:p>
      </dgm:t>
    </dgm:pt>
    <dgm:pt modelId="{EA82D375-2ADC-4451-BDB1-1B67D7AD1FAD}">
      <dgm:prSet phldrT="[Text]" custT="1"/>
      <dgm:spPr/>
      <dgm:t>
        <a:bodyPr/>
        <a:lstStyle/>
        <a:p>
          <a:pPr>
            <a:spcAft>
              <a:spcPts val="1200"/>
            </a:spcAft>
          </a:pPr>
          <a:r>
            <a:rPr lang="en-US" sz="1400" dirty="0">
              <a:latin typeface="Aptos Light" panose="020B0004020202020204" pitchFamily="34" charset="0"/>
            </a:rPr>
            <a:t>Presentation</a:t>
          </a:r>
        </a:p>
      </dgm:t>
    </dgm:pt>
    <dgm:pt modelId="{D6FAB11D-7BCA-485E-970C-39B96C80885D}" type="parTrans" cxnId="{3C81159E-892C-43F5-A9FA-BE93FD9262EF}">
      <dgm:prSet/>
      <dgm:spPr/>
      <dgm:t>
        <a:bodyPr/>
        <a:lstStyle/>
        <a:p>
          <a:endParaRPr lang="en-US"/>
        </a:p>
      </dgm:t>
    </dgm:pt>
    <dgm:pt modelId="{AC56CF98-59E8-45AB-979A-699B3FA04D8A}" type="sibTrans" cxnId="{3C81159E-892C-43F5-A9FA-BE93FD9262EF}">
      <dgm:prSet/>
      <dgm:spPr/>
      <dgm:t>
        <a:bodyPr/>
        <a:lstStyle/>
        <a:p>
          <a:endParaRPr lang="en-US"/>
        </a:p>
      </dgm:t>
    </dgm:pt>
    <dgm:pt modelId="{D26729F1-5AF3-41C1-8116-2E9C66E7C18D}">
      <dgm:prSet phldrT="[Text]" custT="1"/>
      <dgm:spPr/>
      <dgm:t>
        <a:bodyPr/>
        <a:lstStyle/>
        <a:p>
          <a:pPr>
            <a:spcAft>
              <a:spcPts val="1200"/>
            </a:spcAft>
          </a:pPr>
          <a:r>
            <a:rPr lang="en-US" sz="1400" dirty="0">
              <a:latin typeface="Aptos Light" panose="020B0004020202020204" pitchFamily="34" charset="0"/>
            </a:rPr>
            <a:t>Next Steps</a:t>
          </a:r>
        </a:p>
      </dgm:t>
    </dgm:pt>
    <dgm:pt modelId="{B2B21926-CEE2-4479-B240-9C8CB6959CAE}" type="parTrans" cxnId="{B5822A7B-184F-443A-ADDC-39ABE489691D}">
      <dgm:prSet/>
      <dgm:spPr/>
      <dgm:t>
        <a:bodyPr/>
        <a:lstStyle/>
        <a:p>
          <a:endParaRPr lang="en-US"/>
        </a:p>
      </dgm:t>
    </dgm:pt>
    <dgm:pt modelId="{47D2D786-3D65-4F2B-A168-03C49A6B3283}" type="sibTrans" cxnId="{B5822A7B-184F-443A-ADDC-39ABE489691D}">
      <dgm:prSet/>
      <dgm:spPr/>
      <dgm:t>
        <a:bodyPr/>
        <a:lstStyle/>
        <a:p>
          <a:endParaRPr lang="en-US"/>
        </a:p>
      </dgm:t>
    </dgm:pt>
    <dgm:pt modelId="{E898090F-B88E-4AEA-855B-94A7A54AAF07}">
      <dgm:prSet phldrT="[Text]" custT="1"/>
      <dgm:spPr/>
      <dgm:t>
        <a:bodyPr/>
        <a:lstStyle/>
        <a:p>
          <a:pPr>
            <a:spcAft>
              <a:spcPts val="1200"/>
            </a:spcAft>
          </a:pPr>
          <a:r>
            <a:rPr lang="en-US" sz="1400" dirty="0">
              <a:latin typeface="Aptos Light" panose="020B0004020202020204" pitchFamily="34" charset="0"/>
            </a:rPr>
            <a:t>Perform Analysis:</a:t>
          </a:r>
        </a:p>
      </dgm:t>
    </dgm:pt>
    <dgm:pt modelId="{E1864728-C0E6-41A1-A460-EF6A577A7FF7}" type="parTrans" cxnId="{B36E5DD0-E658-488B-AF81-5968365CF3BE}">
      <dgm:prSet/>
      <dgm:spPr/>
      <dgm:t>
        <a:bodyPr/>
        <a:lstStyle/>
        <a:p>
          <a:endParaRPr lang="en-US"/>
        </a:p>
      </dgm:t>
    </dgm:pt>
    <dgm:pt modelId="{A91176EE-72C0-484E-B9E1-0B1486F3F6ED}" type="sibTrans" cxnId="{B36E5DD0-E658-488B-AF81-5968365CF3BE}">
      <dgm:prSet/>
      <dgm:spPr/>
      <dgm:t>
        <a:bodyPr/>
        <a:lstStyle/>
        <a:p>
          <a:endParaRPr lang="en-US"/>
        </a:p>
      </dgm:t>
    </dgm:pt>
    <dgm:pt modelId="{7242554E-9508-4B23-B0B5-ED6590EBB525}">
      <dgm:prSet phldrT="[Text]" custT="1"/>
      <dgm:spPr/>
      <dgm:t>
        <a:bodyPr/>
        <a:lstStyle/>
        <a:p>
          <a:pPr>
            <a:spcAft>
              <a:spcPts val="1200"/>
            </a:spcAft>
          </a:pPr>
          <a:r>
            <a:rPr lang="en-US" sz="1400" dirty="0">
              <a:latin typeface="Aptos Light" panose="020B0004020202020204" pitchFamily="34" charset="0"/>
            </a:rPr>
            <a:t>Data</a:t>
          </a:r>
        </a:p>
      </dgm:t>
    </dgm:pt>
    <dgm:pt modelId="{6B2F6410-B1D3-458E-9819-B69293FC4E19}" type="parTrans" cxnId="{1AF450CE-CA27-4D6C-A35C-8F838BEFF1B3}">
      <dgm:prSet/>
      <dgm:spPr/>
      <dgm:t>
        <a:bodyPr/>
        <a:lstStyle/>
        <a:p>
          <a:endParaRPr lang="en-US"/>
        </a:p>
      </dgm:t>
    </dgm:pt>
    <dgm:pt modelId="{3D9AF984-FE80-43BA-9A6D-F2FC479DB579}" type="sibTrans" cxnId="{1AF450CE-CA27-4D6C-A35C-8F838BEFF1B3}">
      <dgm:prSet/>
      <dgm:spPr/>
      <dgm:t>
        <a:bodyPr/>
        <a:lstStyle/>
        <a:p>
          <a:endParaRPr lang="en-US"/>
        </a:p>
      </dgm:t>
    </dgm:pt>
    <dgm:pt modelId="{918348E2-A688-4C06-ABAC-C18907DDA3F9}">
      <dgm:prSet phldrT="[Text]" custT="1"/>
      <dgm:spPr/>
      <dgm:t>
        <a:bodyPr/>
        <a:lstStyle/>
        <a:p>
          <a:pPr>
            <a:spcAft>
              <a:spcPts val="1200"/>
            </a:spcAft>
          </a:pPr>
          <a:r>
            <a:rPr lang="en-US" sz="1400" dirty="0">
              <a:latin typeface="Aptos Light" panose="020B0004020202020204" pitchFamily="34" charset="0"/>
            </a:rPr>
            <a:t>Load data</a:t>
          </a:r>
        </a:p>
      </dgm:t>
    </dgm:pt>
    <dgm:pt modelId="{600201D7-5A15-4635-976B-CD92075302BE}" type="parTrans" cxnId="{AE6898B0-B285-40DB-98B5-4AC3DEA8F52B}">
      <dgm:prSet/>
      <dgm:spPr/>
      <dgm:t>
        <a:bodyPr/>
        <a:lstStyle/>
        <a:p>
          <a:endParaRPr lang="en-US"/>
        </a:p>
      </dgm:t>
    </dgm:pt>
    <dgm:pt modelId="{BAD2C073-4303-4FD0-9E23-F19733F90795}" type="sibTrans" cxnId="{AE6898B0-B285-40DB-98B5-4AC3DEA8F52B}">
      <dgm:prSet/>
      <dgm:spPr/>
      <dgm:t>
        <a:bodyPr/>
        <a:lstStyle/>
        <a:p>
          <a:endParaRPr lang="en-US"/>
        </a:p>
      </dgm:t>
    </dgm:pt>
    <dgm:pt modelId="{17851362-385A-4E56-8008-C6B52051C870}">
      <dgm:prSet phldrT="[Text]" custT="1"/>
      <dgm:spPr/>
      <dgm:t>
        <a:bodyPr/>
        <a:lstStyle/>
        <a:p>
          <a:pPr>
            <a:spcAft>
              <a:spcPts val="1200"/>
            </a:spcAft>
          </a:pPr>
          <a:r>
            <a:rPr lang="en-US" sz="1400" dirty="0">
              <a:latin typeface="Aptos Light" panose="020B0004020202020204" pitchFamily="34" charset="0"/>
            </a:rPr>
            <a:t>Preview data</a:t>
          </a:r>
        </a:p>
      </dgm:t>
    </dgm:pt>
    <dgm:pt modelId="{BBF49AC3-1151-44C2-988E-09AB1B175897}" type="parTrans" cxnId="{D9F411AC-7B65-4B34-B00F-25A64525F8A9}">
      <dgm:prSet/>
      <dgm:spPr/>
      <dgm:t>
        <a:bodyPr/>
        <a:lstStyle/>
        <a:p>
          <a:endParaRPr lang="en-US"/>
        </a:p>
      </dgm:t>
    </dgm:pt>
    <dgm:pt modelId="{F6A80C41-4E47-4689-93E7-5652C4AB6994}" type="sibTrans" cxnId="{D9F411AC-7B65-4B34-B00F-25A64525F8A9}">
      <dgm:prSet/>
      <dgm:spPr/>
      <dgm:t>
        <a:bodyPr/>
        <a:lstStyle/>
        <a:p>
          <a:endParaRPr lang="en-US"/>
        </a:p>
      </dgm:t>
    </dgm:pt>
    <dgm:pt modelId="{8D1C9E8E-6414-40D4-9865-2699A697D762}" type="pres">
      <dgm:prSet presAssocID="{126C506A-C6A9-4CD3-AD13-06E83D873FCF}" presName="Name0" presStyleCnt="0">
        <dgm:presLayoutVars>
          <dgm:dir/>
          <dgm:animLvl val="lvl"/>
          <dgm:resizeHandles val="exact"/>
        </dgm:presLayoutVars>
      </dgm:prSet>
      <dgm:spPr/>
    </dgm:pt>
    <dgm:pt modelId="{FD266397-F5E6-4AFD-B19E-ED5B50828249}" type="pres">
      <dgm:prSet presAssocID="{533EE9CB-F4DF-441F-A39A-AEE04FFBE1B1}" presName="composite" presStyleCnt="0"/>
      <dgm:spPr/>
    </dgm:pt>
    <dgm:pt modelId="{9A0CDCF3-3EC5-4860-824F-16BE7F23EA69}" type="pres">
      <dgm:prSet presAssocID="{533EE9CB-F4DF-441F-A39A-AEE04FFBE1B1}" presName="parTx" presStyleLbl="alignNode1" presStyleIdx="0" presStyleCnt="6" custScaleY="150316" custLinFactNeighborX="-188" custLinFactNeighborY="-34218">
        <dgm:presLayoutVars>
          <dgm:chMax val="0"/>
          <dgm:chPref val="0"/>
          <dgm:bulletEnabled val="1"/>
        </dgm:presLayoutVars>
      </dgm:prSet>
      <dgm:spPr/>
    </dgm:pt>
    <dgm:pt modelId="{470DD22B-5E12-4E59-A10E-2F09D3034CED}" type="pres">
      <dgm:prSet presAssocID="{533EE9CB-F4DF-441F-A39A-AEE04FFBE1B1}" presName="desTx" presStyleLbl="alignAccFollowNode1" presStyleIdx="0" presStyleCnt="6" custScaleY="93111" custLinFactNeighborX="-188" custLinFactNeighborY="64">
        <dgm:presLayoutVars>
          <dgm:bulletEnabled val="1"/>
        </dgm:presLayoutVars>
      </dgm:prSet>
      <dgm:spPr/>
    </dgm:pt>
    <dgm:pt modelId="{B9C67C01-6C64-49E2-807A-1B8D05234070}" type="pres">
      <dgm:prSet presAssocID="{DBE0C6F5-6399-4B29-AAF7-098426909F57}" presName="space" presStyleCnt="0"/>
      <dgm:spPr/>
    </dgm:pt>
    <dgm:pt modelId="{7C68A1BA-6696-4ED9-824A-9C702A61770A}" type="pres">
      <dgm:prSet presAssocID="{08DC0DE5-62A3-4CDA-A141-C3B1766EE9D4}" presName="composite" presStyleCnt="0"/>
      <dgm:spPr/>
    </dgm:pt>
    <dgm:pt modelId="{C5AE3F45-FABB-4841-B3CF-A23C3A7CB8DA}" type="pres">
      <dgm:prSet presAssocID="{08DC0DE5-62A3-4CDA-A141-C3B1766EE9D4}" presName="parTx" presStyleLbl="alignNode1" presStyleIdx="1" presStyleCnt="6" custScaleY="150316" custLinFactNeighborX="-624" custLinFactNeighborY="-34218">
        <dgm:presLayoutVars>
          <dgm:chMax val="0"/>
          <dgm:chPref val="0"/>
          <dgm:bulletEnabled val="1"/>
        </dgm:presLayoutVars>
      </dgm:prSet>
      <dgm:spPr/>
    </dgm:pt>
    <dgm:pt modelId="{74CFA928-0DBD-4241-988F-DF4AA6F0C2FB}" type="pres">
      <dgm:prSet presAssocID="{08DC0DE5-62A3-4CDA-A141-C3B1766EE9D4}" presName="desTx" presStyleLbl="alignAccFollowNode1" presStyleIdx="1" presStyleCnt="6" custScaleY="93111" custLinFactNeighborX="-188" custLinFactNeighborY="64">
        <dgm:presLayoutVars>
          <dgm:bulletEnabled val="1"/>
        </dgm:presLayoutVars>
      </dgm:prSet>
      <dgm:spPr/>
    </dgm:pt>
    <dgm:pt modelId="{83FBE5CC-AD13-41D4-B306-D10D7DC135A2}" type="pres">
      <dgm:prSet presAssocID="{3B602878-E3A0-4BD6-9C55-410EDC43E007}" presName="space" presStyleCnt="0"/>
      <dgm:spPr/>
    </dgm:pt>
    <dgm:pt modelId="{8E562A57-6E0A-47FF-9EAD-1AD179B0CCEF}" type="pres">
      <dgm:prSet presAssocID="{096D5852-0AD6-489B-924E-AECC04D84E82}" presName="composite" presStyleCnt="0"/>
      <dgm:spPr/>
    </dgm:pt>
    <dgm:pt modelId="{63F9711E-208C-4922-9DC2-AE2A32717467}" type="pres">
      <dgm:prSet presAssocID="{096D5852-0AD6-489B-924E-AECC04D84E82}" presName="parTx" presStyleLbl="alignNode1" presStyleIdx="2" presStyleCnt="6" custScaleY="150316" custLinFactNeighborX="-624" custLinFactNeighborY="-34218">
        <dgm:presLayoutVars>
          <dgm:chMax val="0"/>
          <dgm:chPref val="0"/>
          <dgm:bulletEnabled val="1"/>
        </dgm:presLayoutVars>
      </dgm:prSet>
      <dgm:spPr/>
    </dgm:pt>
    <dgm:pt modelId="{1CA2E4A4-8DF6-4DBF-AE43-2DB9EBC7C1FA}" type="pres">
      <dgm:prSet presAssocID="{096D5852-0AD6-489B-924E-AECC04D84E82}" presName="desTx" presStyleLbl="alignAccFollowNode1" presStyleIdx="2" presStyleCnt="6" custScaleY="93111" custLinFactNeighborX="-188" custLinFactNeighborY="64">
        <dgm:presLayoutVars>
          <dgm:bulletEnabled val="1"/>
        </dgm:presLayoutVars>
      </dgm:prSet>
      <dgm:spPr/>
    </dgm:pt>
    <dgm:pt modelId="{217F157C-002D-4C72-BA4F-07A488C6C4FF}" type="pres">
      <dgm:prSet presAssocID="{01573C1F-FCDA-4F62-9D16-1D4017F5FDC6}" presName="space" presStyleCnt="0"/>
      <dgm:spPr/>
    </dgm:pt>
    <dgm:pt modelId="{30E96B45-4DE9-4629-8635-208DCDBC1BDC}" type="pres">
      <dgm:prSet presAssocID="{E74CF1C7-3DA8-42DB-96CB-5FDE3960C73E}" presName="composite" presStyleCnt="0"/>
      <dgm:spPr/>
    </dgm:pt>
    <dgm:pt modelId="{67A2443A-79AB-4EA3-B9E3-DDBC7607D7AD}" type="pres">
      <dgm:prSet presAssocID="{E74CF1C7-3DA8-42DB-96CB-5FDE3960C73E}" presName="parTx" presStyleLbl="alignNode1" presStyleIdx="3" presStyleCnt="6" custScaleY="150316" custLinFactNeighborX="-624" custLinFactNeighborY="-34218">
        <dgm:presLayoutVars>
          <dgm:chMax val="0"/>
          <dgm:chPref val="0"/>
          <dgm:bulletEnabled val="1"/>
        </dgm:presLayoutVars>
      </dgm:prSet>
      <dgm:spPr/>
    </dgm:pt>
    <dgm:pt modelId="{A66387B3-10E6-4B55-BC39-629C3812B299}" type="pres">
      <dgm:prSet presAssocID="{E74CF1C7-3DA8-42DB-96CB-5FDE3960C73E}" presName="desTx" presStyleLbl="alignAccFollowNode1" presStyleIdx="3" presStyleCnt="6" custScaleY="93111">
        <dgm:presLayoutVars>
          <dgm:bulletEnabled val="1"/>
        </dgm:presLayoutVars>
      </dgm:prSet>
      <dgm:spPr/>
    </dgm:pt>
    <dgm:pt modelId="{4878708C-E775-4FA3-85F6-9E75AE0C7CE4}" type="pres">
      <dgm:prSet presAssocID="{16FC3395-FC70-4B95-A556-04B221827E5C}" presName="space" presStyleCnt="0"/>
      <dgm:spPr/>
    </dgm:pt>
    <dgm:pt modelId="{05A82B45-11BD-4172-A6EF-A86B27097748}" type="pres">
      <dgm:prSet presAssocID="{7FD8CE33-1DBF-4405-97EA-7695C220D546}" presName="composite" presStyleCnt="0"/>
      <dgm:spPr/>
    </dgm:pt>
    <dgm:pt modelId="{CC08201E-37A9-4990-B60E-879607BFFB5C}" type="pres">
      <dgm:prSet presAssocID="{7FD8CE33-1DBF-4405-97EA-7695C220D546}" presName="parTx" presStyleLbl="alignNode1" presStyleIdx="4" presStyleCnt="6" custScaleY="150316" custLinFactNeighborX="-624" custLinFactNeighborY="-34218">
        <dgm:presLayoutVars>
          <dgm:chMax val="0"/>
          <dgm:chPref val="0"/>
          <dgm:bulletEnabled val="1"/>
        </dgm:presLayoutVars>
      </dgm:prSet>
      <dgm:spPr/>
    </dgm:pt>
    <dgm:pt modelId="{DBEF59A3-D25D-4AD8-9C31-10915C8C14A2}" type="pres">
      <dgm:prSet presAssocID="{7FD8CE33-1DBF-4405-97EA-7695C220D546}" presName="desTx" presStyleLbl="alignAccFollowNode1" presStyleIdx="4" presStyleCnt="6" custScaleY="93111">
        <dgm:presLayoutVars>
          <dgm:bulletEnabled val="1"/>
        </dgm:presLayoutVars>
      </dgm:prSet>
      <dgm:spPr/>
    </dgm:pt>
    <dgm:pt modelId="{84E05C06-0F36-495A-9892-AF0B838B32BB}" type="pres">
      <dgm:prSet presAssocID="{C443F720-A7D3-4129-868B-1277FC6281DC}" presName="space" presStyleCnt="0"/>
      <dgm:spPr/>
    </dgm:pt>
    <dgm:pt modelId="{F5DC35F0-0B80-467C-A56C-0AD55C1F9FD2}" type="pres">
      <dgm:prSet presAssocID="{26F2238D-804A-4F58-BDE6-9ABC13181FA4}" presName="composite" presStyleCnt="0"/>
      <dgm:spPr/>
    </dgm:pt>
    <dgm:pt modelId="{3DD0DA63-E784-4A05-B533-756A19EE4E75}" type="pres">
      <dgm:prSet presAssocID="{26F2238D-804A-4F58-BDE6-9ABC13181FA4}" presName="parTx" presStyleLbl="alignNode1" presStyleIdx="5" presStyleCnt="6" custScaleY="150316" custLinFactNeighborX="-624" custLinFactNeighborY="-34218">
        <dgm:presLayoutVars>
          <dgm:chMax val="0"/>
          <dgm:chPref val="0"/>
          <dgm:bulletEnabled val="1"/>
        </dgm:presLayoutVars>
      </dgm:prSet>
      <dgm:spPr/>
    </dgm:pt>
    <dgm:pt modelId="{35AB7E77-5185-44B4-925C-C7AF0AC1F418}" type="pres">
      <dgm:prSet presAssocID="{26F2238D-804A-4F58-BDE6-9ABC13181FA4}" presName="desTx" presStyleLbl="alignAccFollowNode1" presStyleIdx="5" presStyleCnt="6" custScaleY="93111">
        <dgm:presLayoutVars>
          <dgm:bulletEnabled val="1"/>
        </dgm:presLayoutVars>
      </dgm:prSet>
      <dgm:spPr/>
    </dgm:pt>
  </dgm:ptLst>
  <dgm:cxnLst>
    <dgm:cxn modelId="{AF90BE02-582F-4823-8144-D7A889626377}" type="presOf" srcId="{00AD9A8E-FE90-4F2C-BD9A-B87E559D7063}" destId="{1CA2E4A4-8DF6-4DBF-AE43-2DB9EBC7C1FA}" srcOrd="0" destOrd="5" presId="urn:microsoft.com/office/officeart/2005/8/layout/hList1"/>
    <dgm:cxn modelId="{7CE75807-C4C9-4E53-87D1-95FB7055E3B3}" srcId="{CB5A59C0-6985-4705-A1DB-8AAFF8F84619}" destId="{5EA06726-B992-40C0-B8D6-93A53A175AE2}" srcOrd="2" destOrd="0" parTransId="{4F14112A-CBC5-4757-A01D-B1B0723848AA}" sibTransId="{654405A6-B8F1-42FE-ABCC-35D3449E49D1}"/>
    <dgm:cxn modelId="{A7D26009-6880-4267-894D-E02A0EDFFE8C}" type="presOf" srcId="{FD8A58D2-0E26-4556-B501-C1E916E5FEB3}" destId="{35AB7E77-5185-44B4-925C-C7AF0AC1F418}" srcOrd="0" destOrd="0" presId="urn:microsoft.com/office/officeart/2005/8/layout/hList1"/>
    <dgm:cxn modelId="{D66E3F15-2CE8-4276-8158-98F2354B6D39}" type="presOf" srcId="{E519B1E2-130B-4D66-B603-071501B0948B}" destId="{470DD22B-5E12-4E59-A10E-2F09D3034CED}" srcOrd="0" destOrd="4" presId="urn:microsoft.com/office/officeart/2005/8/layout/hList1"/>
    <dgm:cxn modelId="{13C46E18-FF55-40C4-8C8F-9E4430E41623}" type="presOf" srcId="{5E5B2288-4C9D-4401-A906-7735170FC32E}" destId="{A66387B3-10E6-4B55-BC39-629C3812B299}" srcOrd="0" destOrd="1" presId="urn:microsoft.com/office/officeart/2005/8/layout/hList1"/>
    <dgm:cxn modelId="{4331D519-A588-4410-A4CA-E1A19141D302}" type="presOf" srcId="{B8F2AD46-B7FF-43BC-8155-6AAC7D403E28}" destId="{DBEF59A3-D25D-4AD8-9C31-10915C8C14A2}" srcOrd="0" destOrd="3" presId="urn:microsoft.com/office/officeart/2005/8/layout/hList1"/>
    <dgm:cxn modelId="{A57D7720-90BB-4380-8F4D-8B292FD30B6E}" type="presOf" srcId="{096D5852-0AD6-489B-924E-AECC04D84E82}" destId="{63F9711E-208C-4922-9DC2-AE2A32717467}" srcOrd="0" destOrd="0" presId="urn:microsoft.com/office/officeart/2005/8/layout/hList1"/>
    <dgm:cxn modelId="{443C5820-5EEB-4E30-BF75-AF60F143ACFD}" srcId="{126C506A-C6A9-4CD3-AD13-06E83D873FCF}" destId="{533EE9CB-F4DF-441F-A39A-AEE04FFBE1B1}" srcOrd="0" destOrd="0" parTransId="{A6C64EDE-0C46-43A6-B052-ADBA422CD084}" sibTransId="{DBE0C6F5-6399-4B29-AAF7-098426909F57}"/>
    <dgm:cxn modelId="{68978920-9450-4D41-A310-B83A7AF2F2D8}" type="presOf" srcId="{66EC39A8-05E3-4D7A-82C9-E9868117EEA4}" destId="{74CFA928-0DBD-4241-988F-DF4AA6F0C2FB}" srcOrd="0" destOrd="0" presId="urn:microsoft.com/office/officeart/2005/8/layout/hList1"/>
    <dgm:cxn modelId="{A21C2922-F11B-47D5-AC36-A15C0284FF84}" srcId="{126C506A-C6A9-4CD3-AD13-06E83D873FCF}" destId="{26F2238D-804A-4F58-BDE6-9ABC13181FA4}" srcOrd="5" destOrd="0" parTransId="{BABC4374-1E50-45B0-8115-AADF8E6B5224}" sibTransId="{CEDDE676-2024-4504-84A1-4B02F352BECE}"/>
    <dgm:cxn modelId="{72135822-3EB4-4624-B8C5-121BD20B2CCB}" type="presOf" srcId="{918348E2-A688-4C06-ABAC-C18907DDA3F9}" destId="{74CFA928-0DBD-4241-988F-DF4AA6F0C2FB}" srcOrd="0" destOrd="1" presId="urn:microsoft.com/office/officeart/2005/8/layout/hList1"/>
    <dgm:cxn modelId="{D61AFE25-F0EE-4C68-8026-CD6F73C76A03}" srcId="{7FD8CE33-1DBF-4405-97EA-7695C220D546}" destId="{D2384ED8-213C-47E0-945F-0473BF6CA8DB}" srcOrd="0" destOrd="0" parTransId="{FEA9AAA2-2A41-4CBB-9F80-ADAEAFFB9413}" sibTransId="{DD5FF9A0-2EB5-4589-AC08-05367BA3BF8B}"/>
    <dgm:cxn modelId="{7F16372A-1791-406C-A347-C2EDDA94E26D}" type="presOf" srcId="{EA82D375-2ADC-4451-BDB1-1B67D7AD1FAD}" destId="{35AB7E77-5185-44B4-925C-C7AF0AC1F418}" srcOrd="0" destOrd="3" presId="urn:microsoft.com/office/officeart/2005/8/layout/hList1"/>
    <dgm:cxn modelId="{58CACC2C-F7D9-4FB4-B46C-20E464679C4A}" type="presOf" srcId="{E898090F-B88E-4AEA-855B-94A7A54AAF07}" destId="{A66387B3-10E6-4B55-BC39-629C3812B299}" srcOrd="0" destOrd="0" presId="urn:microsoft.com/office/officeart/2005/8/layout/hList1"/>
    <dgm:cxn modelId="{3BAE632D-8A39-4443-924F-E84DF142CE3A}" type="presOf" srcId="{17851362-385A-4E56-8008-C6B52051C870}" destId="{74CFA928-0DBD-4241-988F-DF4AA6F0C2FB}" srcOrd="0" destOrd="2" presId="urn:microsoft.com/office/officeart/2005/8/layout/hList1"/>
    <dgm:cxn modelId="{DD061F39-5D80-481D-89F3-EF97A5B015A2}" type="presOf" srcId="{F12168FE-9699-4CBA-8A37-6A96BD749F9A}" destId="{A66387B3-10E6-4B55-BC39-629C3812B299}" srcOrd="0" destOrd="2" presId="urn:microsoft.com/office/officeart/2005/8/layout/hList1"/>
    <dgm:cxn modelId="{9491033B-EE81-49FC-8803-22C1F65CD687}" type="presOf" srcId="{7FD8CE33-1DBF-4405-97EA-7695C220D546}" destId="{CC08201E-37A9-4990-B60E-879607BFFB5C}" srcOrd="0" destOrd="0" presId="urn:microsoft.com/office/officeart/2005/8/layout/hList1"/>
    <dgm:cxn modelId="{67228A3E-E0A6-4D2F-8EFA-52A33E101F67}" srcId="{096D5852-0AD6-489B-924E-AECC04D84E82}" destId="{066CA417-46EB-4E2B-8577-7020CE81476F}" srcOrd="1" destOrd="0" parTransId="{EC02F86C-81A7-4810-A15D-23DB7F83379E}" sibTransId="{17068E06-EA28-494B-90E8-9882691CD517}"/>
    <dgm:cxn modelId="{9DA68761-198D-46AB-B192-5CCD44AF6C9D}" type="presOf" srcId="{4485EF1E-54C8-4C9F-94CA-E8CD1572BDA2}" destId="{470DD22B-5E12-4E59-A10E-2F09D3034CED}" srcOrd="0" destOrd="1" presId="urn:microsoft.com/office/officeart/2005/8/layout/hList1"/>
    <dgm:cxn modelId="{7F326F45-FD09-47D4-AC98-21FC13BBE274}" srcId="{7FD8CE33-1DBF-4405-97EA-7695C220D546}" destId="{A52BA01B-EE87-417A-A9DB-E8F4D52C6C4F}" srcOrd="2" destOrd="0" parTransId="{6486ECF5-6BC8-41FF-BD05-3B9AA8862B8E}" sibTransId="{4D25EB07-AD7B-4513-8141-B18D71B84B20}"/>
    <dgm:cxn modelId="{43033766-9781-40D7-9713-74B8E2007AB3}" type="presOf" srcId="{26F2238D-804A-4F58-BDE6-9ABC13181FA4}" destId="{3DD0DA63-E784-4A05-B533-756A19EE4E75}" srcOrd="0" destOrd="0" presId="urn:microsoft.com/office/officeart/2005/8/layout/hList1"/>
    <dgm:cxn modelId="{D29FD366-7DFA-42DC-945C-88DB1852A49E}" srcId="{FD8A58D2-0E26-4556-B501-C1E916E5FEB3}" destId="{26BB4A4E-5B7F-4130-A4B0-C052E980951C}" srcOrd="1" destOrd="0" parTransId="{1A171A9B-E52C-41FA-A4ED-8E503A8BFABD}" sibTransId="{76BB6574-07C5-4114-BD6F-064D420644DC}"/>
    <dgm:cxn modelId="{D443F346-BA4E-44D8-B58A-A30A5A8F5E17}" type="presOf" srcId="{5EA06726-B992-40C0-B8D6-93A53A175AE2}" destId="{470DD22B-5E12-4E59-A10E-2F09D3034CED}" srcOrd="0" destOrd="3" presId="urn:microsoft.com/office/officeart/2005/8/layout/hList1"/>
    <dgm:cxn modelId="{3DBE2C47-2D57-48E7-B360-A51B231A901D}" srcId="{7FD8CE33-1DBF-4405-97EA-7695C220D546}" destId="{54E4761D-2E99-4A86-BAA1-E59479459BF1}" srcOrd="1" destOrd="0" parTransId="{16F530B1-6448-4028-B68F-82FA6851635E}" sibTransId="{AE895760-352D-429B-A1BB-9B4B882DC0EE}"/>
    <dgm:cxn modelId="{BD19844E-ECE2-4400-B881-6DBEE6C14EF9}" type="presOf" srcId="{0575AE3F-68E1-4AC9-90BD-0E075EAB0022}" destId="{470DD22B-5E12-4E59-A10E-2F09D3034CED}" srcOrd="0" destOrd="2" presId="urn:microsoft.com/office/officeart/2005/8/layout/hList1"/>
    <dgm:cxn modelId="{EA06284F-EA36-43FB-AB04-D447E2DFF72C}" srcId="{066CA417-46EB-4E2B-8577-7020CE81476F}" destId="{00AD9A8E-FE90-4F2C-BD9A-B87E559D7063}" srcOrd="3" destOrd="0" parTransId="{30881398-0626-4FD1-8E37-7C0782BFAA98}" sibTransId="{4E8C5A03-EF09-44C8-A968-CA1FF492FFC5}"/>
    <dgm:cxn modelId="{5F3C3E51-1260-41DD-B82A-62E8DD7CBCE7}" srcId="{533EE9CB-F4DF-441F-A39A-AEE04FFBE1B1}" destId="{E519B1E2-130B-4D66-B603-071501B0948B}" srcOrd="1" destOrd="0" parTransId="{51DD17DC-ACFE-46FF-B4AA-F4A6A367EC41}" sibTransId="{BF0E80F1-0DDC-4401-A5C1-3E1142B257DD}"/>
    <dgm:cxn modelId="{7F90D671-2B23-4C7E-AC60-38C8B39159D9}" type="presOf" srcId="{D2384ED8-213C-47E0-945F-0473BF6CA8DB}" destId="{DBEF59A3-D25D-4AD8-9C31-10915C8C14A2}" srcOrd="0" destOrd="0" presId="urn:microsoft.com/office/officeart/2005/8/layout/hList1"/>
    <dgm:cxn modelId="{B4F82E52-45E0-4B33-9EB9-C63FDC486C4D}" type="presOf" srcId="{A52BA01B-EE87-417A-A9DB-E8F4D52C6C4F}" destId="{DBEF59A3-D25D-4AD8-9C31-10915C8C14A2}" srcOrd="0" destOrd="4" presId="urn:microsoft.com/office/officeart/2005/8/layout/hList1"/>
    <dgm:cxn modelId="{AB78F852-33BE-4FDB-9935-7DDC12682662}" srcId="{CB5A59C0-6985-4705-A1DB-8AAFF8F84619}" destId="{0575AE3F-68E1-4AC9-90BD-0E075EAB0022}" srcOrd="1" destOrd="0" parTransId="{073937B7-339A-42F9-895C-C34F2E728ACF}" sibTransId="{85B57EBD-5D65-4C43-B234-90E68BFADF4E}"/>
    <dgm:cxn modelId="{11EF2755-98D7-4CC9-A5CD-96DF46D84744}" type="presOf" srcId="{E74CF1C7-3DA8-42DB-96CB-5FDE3960C73E}" destId="{67A2443A-79AB-4EA3-B9E3-DDBC7607D7AD}" srcOrd="0" destOrd="0" presId="urn:microsoft.com/office/officeart/2005/8/layout/hList1"/>
    <dgm:cxn modelId="{87FF9D79-1580-4CE8-8E6D-937DA21921B9}" type="presOf" srcId="{08DC0DE5-62A3-4CDA-A141-C3B1766EE9D4}" destId="{C5AE3F45-FABB-4841-B3CF-A23C3A7CB8DA}" srcOrd="0" destOrd="0" presId="urn:microsoft.com/office/officeart/2005/8/layout/hList1"/>
    <dgm:cxn modelId="{B5822A7B-184F-443A-ADDC-39ABE489691D}" srcId="{26F2238D-804A-4F58-BDE6-9ABC13181FA4}" destId="{D26729F1-5AF3-41C1-8116-2E9C66E7C18D}" srcOrd="1" destOrd="0" parTransId="{B2B21926-CEE2-4479-B240-9C8CB6959CAE}" sibTransId="{47D2D786-3D65-4F2B-A168-03C49A6B3283}"/>
    <dgm:cxn modelId="{CA10657D-DA9D-4465-B66A-73F5EBF62F58}" srcId="{066CA417-46EB-4E2B-8577-7020CE81476F}" destId="{C3CF0FDC-B2A3-4228-BB9C-9DC67DACF42C}" srcOrd="2" destOrd="0" parTransId="{D4176152-F40F-4CE9-A6C5-04E28F45996A}" sibTransId="{C8EBCBD5-4468-49AF-8053-1D08ECD804E5}"/>
    <dgm:cxn modelId="{6A09977E-B4BC-469B-8C45-AA63BD735DC5}" type="presOf" srcId="{7242554E-9508-4B23-B0B5-ED6590EBB525}" destId="{DBEF59A3-D25D-4AD8-9C31-10915C8C14A2}" srcOrd="0" destOrd="2" presId="urn:microsoft.com/office/officeart/2005/8/layout/hList1"/>
    <dgm:cxn modelId="{CC6BD87E-9C67-46AA-8823-F66BDE4E8F3D}" srcId="{08DC0DE5-62A3-4CDA-A141-C3B1766EE9D4}" destId="{66EC39A8-05E3-4D7A-82C9-E9868117EEA4}" srcOrd="0" destOrd="0" parTransId="{90CDDF5C-C2D9-4467-94FF-C4DDE132375B}" sibTransId="{6B5FF6DA-9F4F-4830-AEFE-EBBA34D9B096}"/>
    <dgm:cxn modelId="{C69DE080-C690-4305-B52E-7A7A61CB486A}" srcId="{066CA417-46EB-4E2B-8577-7020CE81476F}" destId="{01A7EBDF-767B-4855-99C2-F6B36E61DBA8}" srcOrd="1" destOrd="0" parTransId="{D670DB21-232A-4E7E-9656-61150177C576}" sibTransId="{721A9FEA-D43D-4ADB-9941-12C3209C8E1D}"/>
    <dgm:cxn modelId="{639D9889-BB7E-4D26-B3BB-71EA7F5FD0E7}" type="presOf" srcId="{26BB4A4E-5B7F-4130-A4B0-C052E980951C}" destId="{35AB7E77-5185-44B4-925C-C7AF0AC1F418}" srcOrd="0" destOrd="2" presId="urn:microsoft.com/office/officeart/2005/8/layout/hList1"/>
    <dgm:cxn modelId="{047C1C8D-B258-42A0-98A0-D0F820610C94}" type="presOf" srcId="{54E4761D-2E99-4A86-BAA1-E59479459BF1}" destId="{DBEF59A3-D25D-4AD8-9C31-10915C8C14A2}" srcOrd="0" destOrd="1" presId="urn:microsoft.com/office/officeart/2005/8/layout/hList1"/>
    <dgm:cxn modelId="{AD307293-1D3F-44D4-A9E4-96A26BC83D8D}" type="presOf" srcId="{EC7B077B-2E3A-4001-A791-CD605F910BF6}" destId="{A66387B3-10E6-4B55-BC39-629C3812B299}" srcOrd="0" destOrd="3" presId="urn:microsoft.com/office/officeart/2005/8/layout/hList1"/>
    <dgm:cxn modelId="{25F2D194-2C95-4CE1-A342-F9D137F02506}" srcId="{126C506A-C6A9-4CD3-AD13-06E83D873FCF}" destId="{096D5852-0AD6-489B-924E-AECC04D84E82}" srcOrd="2" destOrd="0" parTransId="{0FFABBCA-9538-478B-93BF-EABFF6DD8EA6}" sibTransId="{01573C1F-FCDA-4F62-9D16-1D4017F5FDC6}"/>
    <dgm:cxn modelId="{6B8EF598-6E32-4D8C-B1EA-DBE2995DC86D}" type="presOf" srcId="{9FCD50E6-8F54-43A3-A9DB-2CA9C79DCB2C}" destId="{74CFA928-0DBD-4241-988F-DF4AA6F0C2FB}" srcOrd="0" destOrd="3" presId="urn:microsoft.com/office/officeart/2005/8/layout/hList1"/>
    <dgm:cxn modelId="{3C81159E-892C-43F5-A9FA-BE93FD9262EF}" srcId="{FD8A58D2-0E26-4556-B501-C1E916E5FEB3}" destId="{EA82D375-2ADC-4451-BDB1-1B67D7AD1FAD}" srcOrd="2" destOrd="0" parTransId="{D6FAB11D-7BCA-485E-970C-39B96C80885D}" sibTransId="{AC56CF98-59E8-45AB-979A-699B3FA04D8A}"/>
    <dgm:cxn modelId="{3AA7DE9E-E14B-4353-A8D6-3E330439FF1B}" srcId="{08DC0DE5-62A3-4CDA-A141-C3B1766EE9D4}" destId="{9FCD50E6-8F54-43A3-A9DB-2CA9C79DCB2C}" srcOrd="3" destOrd="0" parTransId="{C3F60964-B0E5-4662-9716-1968F2090E0C}" sibTransId="{04F113E8-B70D-425E-8B76-47BCC029405E}"/>
    <dgm:cxn modelId="{FA3C61A4-EFE5-46B4-B805-0CB1DB57BC6A}" srcId="{126C506A-C6A9-4CD3-AD13-06E83D873FCF}" destId="{E74CF1C7-3DA8-42DB-96CB-5FDE3960C73E}" srcOrd="3" destOrd="0" parTransId="{3992BF0E-BCC9-4054-9E67-7DB395967C25}" sibTransId="{16FC3395-FC70-4B95-A556-04B221827E5C}"/>
    <dgm:cxn modelId="{C0C186A4-5A57-453E-BA3F-D761BBC4EF8A}" type="presOf" srcId="{D26729F1-5AF3-41C1-8116-2E9C66E7C18D}" destId="{35AB7E77-5185-44B4-925C-C7AF0AC1F418}" srcOrd="0" destOrd="4" presId="urn:microsoft.com/office/officeart/2005/8/layout/hList1"/>
    <dgm:cxn modelId="{D9F411AC-7B65-4B34-B00F-25A64525F8A9}" srcId="{08DC0DE5-62A3-4CDA-A141-C3B1766EE9D4}" destId="{17851362-385A-4E56-8008-C6B52051C870}" srcOrd="2" destOrd="0" parTransId="{BBF49AC3-1151-44C2-988E-09AB1B175897}" sibTransId="{F6A80C41-4E47-4689-93E7-5652C4AB6994}"/>
    <dgm:cxn modelId="{AE6898B0-B285-40DB-98B5-4AC3DEA8F52B}" srcId="{08DC0DE5-62A3-4CDA-A141-C3B1766EE9D4}" destId="{918348E2-A688-4C06-ABAC-C18907DDA3F9}" srcOrd="1" destOrd="0" parTransId="{600201D7-5A15-4635-976B-CD92075302BE}" sibTransId="{BAD2C073-4303-4FD0-9E23-F19733F90795}"/>
    <dgm:cxn modelId="{B60900BC-7BF9-472B-8FBC-1081AF6ECE25}" srcId="{E898090F-B88E-4AEA-855B-94A7A54AAF07}" destId="{5E5B2288-4C9D-4401-A906-7735170FC32E}" srcOrd="0" destOrd="0" parTransId="{3CEC7223-2183-4923-8477-A8D7C7564C47}" sibTransId="{BD691744-CA32-42F7-986F-5DA0540AF4F7}"/>
    <dgm:cxn modelId="{1AE886BC-8FBB-4F53-925C-F7A21BC318BF}" type="presOf" srcId="{01A7EBDF-767B-4855-99C2-F6B36E61DBA8}" destId="{1CA2E4A4-8DF6-4DBF-AE43-2DB9EBC7C1FA}" srcOrd="0" destOrd="3" presId="urn:microsoft.com/office/officeart/2005/8/layout/hList1"/>
    <dgm:cxn modelId="{DDAEFCBD-D48F-4D6C-BF86-BA730BA1528F}" type="presOf" srcId="{D93B1A49-DAC3-4696-A190-6020FF5C20B3}" destId="{35AB7E77-5185-44B4-925C-C7AF0AC1F418}" srcOrd="0" destOrd="1" presId="urn:microsoft.com/office/officeart/2005/8/layout/hList1"/>
    <dgm:cxn modelId="{B5F183BE-AA81-4C61-8B4B-9D386B2C0372}" srcId="{26F2238D-804A-4F58-BDE6-9ABC13181FA4}" destId="{FD8A58D2-0E26-4556-B501-C1E916E5FEB3}" srcOrd="0" destOrd="0" parTransId="{3044D306-84C9-41E3-9CBF-8306BDB9B2DF}" sibTransId="{F800C57D-EA9D-4AD6-9D13-EBBC60228021}"/>
    <dgm:cxn modelId="{3F32B9C2-4FDC-41A5-B049-F37859CA8CC4}" type="presOf" srcId="{73E58C7D-321D-4D89-9E06-6226ED5616DE}" destId="{1CA2E4A4-8DF6-4DBF-AE43-2DB9EBC7C1FA}" srcOrd="0" destOrd="0" presId="urn:microsoft.com/office/officeart/2005/8/layout/hList1"/>
    <dgm:cxn modelId="{39C31CC5-638C-47B5-9E93-92F9E65E7BA9}" srcId="{066CA417-46EB-4E2B-8577-7020CE81476F}" destId="{99793995-FD3A-4829-B724-9656D4644EB2}" srcOrd="0" destOrd="0" parTransId="{B913BF00-4FF6-4615-ADA8-B459230D246E}" sibTransId="{3294B218-67CC-4CB6-BF5C-C0B0F531EFD2}"/>
    <dgm:cxn modelId="{7B40D4C8-37EE-4F8B-AE51-758CEF7A18C7}" type="presOf" srcId="{99793995-FD3A-4829-B724-9656D4644EB2}" destId="{1CA2E4A4-8DF6-4DBF-AE43-2DB9EBC7C1FA}" srcOrd="0" destOrd="2" presId="urn:microsoft.com/office/officeart/2005/8/layout/hList1"/>
    <dgm:cxn modelId="{A72B3ECC-AB99-468E-B4B9-952DFE0C2607}" type="presOf" srcId="{C3CF0FDC-B2A3-4228-BB9C-9DC67DACF42C}" destId="{1CA2E4A4-8DF6-4DBF-AE43-2DB9EBC7C1FA}" srcOrd="0" destOrd="4" presId="urn:microsoft.com/office/officeart/2005/8/layout/hList1"/>
    <dgm:cxn modelId="{BC6294CD-BEC3-40EA-BA11-0E3DCAC66BC0}" srcId="{FD8A58D2-0E26-4556-B501-C1E916E5FEB3}" destId="{D93B1A49-DAC3-4696-A190-6020FF5C20B3}" srcOrd="0" destOrd="0" parTransId="{75DBD7C7-7BAF-46D1-BDAC-90BBA7469B8C}" sibTransId="{1C5FDBF5-21D4-468D-A389-FBE9C72895B1}"/>
    <dgm:cxn modelId="{D382A5CD-B69D-4212-A3E3-C5BB9FCAE22D}" srcId="{533EE9CB-F4DF-441F-A39A-AEE04FFBE1B1}" destId="{CB5A59C0-6985-4705-A1DB-8AAFF8F84619}" srcOrd="0" destOrd="0" parTransId="{4FC73E73-C984-4F15-8F56-58F46FB88D08}" sibTransId="{5C681051-E918-4588-85C4-E11E540DBDAF}"/>
    <dgm:cxn modelId="{1AF450CE-CA27-4D6C-A35C-8F838BEFF1B3}" srcId="{54E4761D-2E99-4A86-BAA1-E59479459BF1}" destId="{7242554E-9508-4B23-B0B5-ED6590EBB525}" srcOrd="0" destOrd="0" parTransId="{6B2F6410-B1D3-458E-9819-B69293FC4E19}" sibTransId="{3D9AF984-FE80-43BA-9A6D-F2FC479DB579}"/>
    <dgm:cxn modelId="{B36E5DD0-E658-488B-AF81-5968365CF3BE}" srcId="{E74CF1C7-3DA8-42DB-96CB-5FDE3960C73E}" destId="{E898090F-B88E-4AEA-855B-94A7A54AAF07}" srcOrd="0" destOrd="0" parTransId="{E1864728-C0E6-41A1-A460-EF6A577A7FF7}" sibTransId="{A91176EE-72C0-484E-B9E1-0B1486F3F6ED}"/>
    <dgm:cxn modelId="{A8FA51D2-62E6-4068-A13C-07FED3E5B269}" type="presOf" srcId="{126C506A-C6A9-4CD3-AD13-06E83D873FCF}" destId="{8D1C9E8E-6414-40D4-9865-2699A697D762}" srcOrd="0" destOrd="0" presId="urn:microsoft.com/office/officeart/2005/8/layout/hList1"/>
    <dgm:cxn modelId="{89F221DC-5BCA-4D2D-BF74-C49956796FAD}" srcId="{126C506A-C6A9-4CD3-AD13-06E83D873FCF}" destId="{7FD8CE33-1DBF-4405-97EA-7695C220D546}" srcOrd="4" destOrd="0" parTransId="{D1BF558E-EE3D-414D-92A4-3F371F257FAA}" sibTransId="{C443F720-A7D3-4129-868B-1277FC6281DC}"/>
    <dgm:cxn modelId="{C4705ADD-E0F4-4C84-A5ED-1D5E74646DF1}" srcId="{126C506A-C6A9-4CD3-AD13-06E83D873FCF}" destId="{08DC0DE5-62A3-4CDA-A141-C3B1766EE9D4}" srcOrd="1" destOrd="0" parTransId="{0FFE304E-014A-4CC3-BCE3-465EF0EA9472}" sibTransId="{3B602878-E3A0-4BD6-9C55-410EDC43E007}"/>
    <dgm:cxn modelId="{26FCF0DD-4408-470D-A3D7-8FBAE6F5557F}" type="presOf" srcId="{4AC792E8-0889-477A-B00E-A1213469189F}" destId="{A66387B3-10E6-4B55-BC39-629C3812B299}" srcOrd="0" destOrd="4" presId="urn:microsoft.com/office/officeart/2005/8/layout/hList1"/>
    <dgm:cxn modelId="{3782A7E9-8C5A-41EB-A890-C8A56B83EE8A}" srcId="{E898090F-B88E-4AEA-855B-94A7A54AAF07}" destId="{4AC792E8-0889-477A-B00E-A1213469189F}" srcOrd="3" destOrd="0" parTransId="{4E4AC72B-2008-4CB4-A6E8-2A305723DC4B}" sibTransId="{5ACFE1DD-F84C-4E3C-9DAC-FA2EB807AEFC}"/>
    <dgm:cxn modelId="{BEAAFFEC-6F06-478E-9905-9B608BA7001C}" srcId="{E898090F-B88E-4AEA-855B-94A7A54AAF07}" destId="{F12168FE-9699-4CBA-8A37-6A96BD749F9A}" srcOrd="1" destOrd="0" parTransId="{FA48F2B4-D57D-401C-93C1-1600AE63A56D}" sibTransId="{6A813415-45FF-4295-AF3A-C20587C4B2D2}"/>
    <dgm:cxn modelId="{C2ADAFED-97CE-421A-A41B-3F1DA08D0B00}" srcId="{54E4761D-2E99-4A86-BAA1-E59479459BF1}" destId="{B8F2AD46-B7FF-43BC-8155-6AAC7D403E28}" srcOrd="1" destOrd="0" parTransId="{9670EA1D-237B-4277-B02D-20AFBF825F17}" sibTransId="{7E74E908-D265-4281-AE64-852278F1381A}"/>
    <dgm:cxn modelId="{56FEEFED-2F1B-4652-A6CE-A3365D0D61C7}" type="presOf" srcId="{066CA417-46EB-4E2B-8577-7020CE81476F}" destId="{1CA2E4A4-8DF6-4DBF-AE43-2DB9EBC7C1FA}" srcOrd="0" destOrd="1" presId="urn:microsoft.com/office/officeart/2005/8/layout/hList1"/>
    <dgm:cxn modelId="{3B6042EF-614C-4513-A9F1-676702FE9106}" srcId="{E898090F-B88E-4AEA-855B-94A7A54AAF07}" destId="{EC7B077B-2E3A-4001-A791-CD605F910BF6}" srcOrd="2" destOrd="0" parTransId="{CBB49E3C-871C-4FC2-A4C3-32B4A7E01A9F}" sibTransId="{71BAF2FE-3577-4F9D-86F3-DBAEDFB79016}"/>
    <dgm:cxn modelId="{978CD4F9-68E9-4C69-82DD-31BC66F78504}" type="presOf" srcId="{533EE9CB-F4DF-441F-A39A-AEE04FFBE1B1}" destId="{9A0CDCF3-3EC5-4860-824F-16BE7F23EA69}" srcOrd="0" destOrd="0" presId="urn:microsoft.com/office/officeart/2005/8/layout/hList1"/>
    <dgm:cxn modelId="{0646C1FD-2239-4877-BFA0-767714EB5C02}" type="presOf" srcId="{CB5A59C0-6985-4705-A1DB-8AAFF8F84619}" destId="{470DD22B-5E12-4E59-A10E-2F09D3034CED}" srcOrd="0" destOrd="0" presId="urn:microsoft.com/office/officeart/2005/8/layout/hList1"/>
    <dgm:cxn modelId="{A9655EFF-B959-4FB2-A7D5-4BEE40BF6D89}" srcId="{CB5A59C0-6985-4705-A1DB-8AAFF8F84619}" destId="{4485EF1E-54C8-4C9F-94CA-E8CD1572BDA2}" srcOrd="0" destOrd="0" parTransId="{396C5A89-DDB4-4492-86E4-0D272C6F9CE8}" sibTransId="{27CBC034-D9A9-4564-AB69-3A56CD7527CF}"/>
    <dgm:cxn modelId="{87B9D7FF-45CF-4D0F-A437-C16F6AB306E3}" srcId="{096D5852-0AD6-489B-924E-AECC04D84E82}" destId="{73E58C7D-321D-4D89-9E06-6226ED5616DE}" srcOrd="0" destOrd="0" parTransId="{786AE1E3-B4FA-43D1-848B-7D1D60D68519}" sibTransId="{F7EA79C6-6FD1-44E4-ACC0-2B2813898B46}"/>
    <dgm:cxn modelId="{A7E19918-B561-47A4-ACDD-F74E2212B7A6}" type="presParOf" srcId="{8D1C9E8E-6414-40D4-9865-2699A697D762}" destId="{FD266397-F5E6-4AFD-B19E-ED5B50828249}" srcOrd="0" destOrd="0" presId="urn:microsoft.com/office/officeart/2005/8/layout/hList1"/>
    <dgm:cxn modelId="{B2EC080A-D850-48AE-BE7D-5A026C00D0FB}" type="presParOf" srcId="{FD266397-F5E6-4AFD-B19E-ED5B50828249}" destId="{9A0CDCF3-3EC5-4860-824F-16BE7F23EA69}" srcOrd="0" destOrd="0" presId="urn:microsoft.com/office/officeart/2005/8/layout/hList1"/>
    <dgm:cxn modelId="{6914FCB5-04D7-441C-953A-0A482208CE7A}" type="presParOf" srcId="{FD266397-F5E6-4AFD-B19E-ED5B50828249}" destId="{470DD22B-5E12-4E59-A10E-2F09D3034CED}" srcOrd="1" destOrd="0" presId="urn:microsoft.com/office/officeart/2005/8/layout/hList1"/>
    <dgm:cxn modelId="{249B0FE8-6A91-44A0-8434-1EAEC4EE4F88}" type="presParOf" srcId="{8D1C9E8E-6414-40D4-9865-2699A697D762}" destId="{B9C67C01-6C64-49E2-807A-1B8D05234070}" srcOrd="1" destOrd="0" presId="urn:microsoft.com/office/officeart/2005/8/layout/hList1"/>
    <dgm:cxn modelId="{DA4CE252-0E4F-4D83-A366-7D2DFE25DD7C}" type="presParOf" srcId="{8D1C9E8E-6414-40D4-9865-2699A697D762}" destId="{7C68A1BA-6696-4ED9-824A-9C702A61770A}" srcOrd="2" destOrd="0" presId="urn:microsoft.com/office/officeart/2005/8/layout/hList1"/>
    <dgm:cxn modelId="{BB8B9A42-5F39-4D94-A206-F0629E475021}" type="presParOf" srcId="{7C68A1BA-6696-4ED9-824A-9C702A61770A}" destId="{C5AE3F45-FABB-4841-B3CF-A23C3A7CB8DA}" srcOrd="0" destOrd="0" presId="urn:microsoft.com/office/officeart/2005/8/layout/hList1"/>
    <dgm:cxn modelId="{17442F1D-5E49-426D-A7AD-DA83A3A221E2}" type="presParOf" srcId="{7C68A1BA-6696-4ED9-824A-9C702A61770A}" destId="{74CFA928-0DBD-4241-988F-DF4AA6F0C2FB}" srcOrd="1" destOrd="0" presId="urn:microsoft.com/office/officeart/2005/8/layout/hList1"/>
    <dgm:cxn modelId="{185B09BF-ED70-47CB-91A1-15AAB17D7641}" type="presParOf" srcId="{8D1C9E8E-6414-40D4-9865-2699A697D762}" destId="{83FBE5CC-AD13-41D4-B306-D10D7DC135A2}" srcOrd="3" destOrd="0" presId="urn:microsoft.com/office/officeart/2005/8/layout/hList1"/>
    <dgm:cxn modelId="{854CE5AD-1E29-44DC-908A-3A0695DAAD51}" type="presParOf" srcId="{8D1C9E8E-6414-40D4-9865-2699A697D762}" destId="{8E562A57-6E0A-47FF-9EAD-1AD179B0CCEF}" srcOrd="4" destOrd="0" presId="urn:microsoft.com/office/officeart/2005/8/layout/hList1"/>
    <dgm:cxn modelId="{760BEE88-CE58-4BD5-9BA4-AF52A7476B77}" type="presParOf" srcId="{8E562A57-6E0A-47FF-9EAD-1AD179B0CCEF}" destId="{63F9711E-208C-4922-9DC2-AE2A32717467}" srcOrd="0" destOrd="0" presId="urn:microsoft.com/office/officeart/2005/8/layout/hList1"/>
    <dgm:cxn modelId="{D21570E1-C932-4BD3-9AFD-9D3B683963A3}" type="presParOf" srcId="{8E562A57-6E0A-47FF-9EAD-1AD179B0CCEF}" destId="{1CA2E4A4-8DF6-4DBF-AE43-2DB9EBC7C1FA}" srcOrd="1" destOrd="0" presId="urn:microsoft.com/office/officeart/2005/8/layout/hList1"/>
    <dgm:cxn modelId="{C214BA37-093E-4C70-B9E4-61FC5DF5EF69}" type="presParOf" srcId="{8D1C9E8E-6414-40D4-9865-2699A697D762}" destId="{217F157C-002D-4C72-BA4F-07A488C6C4FF}" srcOrd="5" destOrd="0" presId="urn:microsoft.com/office/officeart/2005/8/layout/hList1"/>
    <dgm:cxn modelId="{8D2DDBB3-DD07-4EC1-B65D-056A3EA7EE67}" type="presParOf" srcId="{8D1C9E8E-6414-40D4-9865-2699A697D762}" destId="{30E96B45-4DE9-4629-8635-208DCDBC1BDC}" srcOrd="6" destOrd="0" presId="urn:microsoft.com/office/officeart/2005/8/layout/hList1"/>
    <dgm:cxn modelId="{C59FF4F2-7ACC-410A-85D1-A3549E1F864D}" type="presParOf" srcId="{30E96B45-4DE9-4629-8635-208DCDBC1BDC}" destId="{67A2443A-79AB-4EA3-B9E3-DDBC7607D7AD}" srcOrd="0" destOrd="0" presId="urn:microsoft.com/office/officeart/2005/8/layout/hList1"/>
    <dgm:cxn modelId="{9312CE17-1F44-48B7-ABD8-F0471EE3815C}" type="presParOf" srcId="{30E96B45-4DE9-4629-8635-208DCDBC1BDC}" destId="{A66387B3-10E6-4B55-BC39-629C3812B299}" srcOrd="1" destOrd="0" presId="urn:microsoft.com/office/officeart/2005/8/layout/hList1"/>
    <dgm:cxn modelId="{F4D6353B-19C8-4BFB-83A2-82050AE6CA79}" type="presParOf" srcId="{8D1C9E8E-6414-40D4-9865-2699A697D762}" destId="{4878708C-E775-4FA3-85F6-9E75AE0C7CE4}" srcOrd="7" destOrd="0" presId="urn:microsoft.com/office/officeart/2005/8/layout/hList1"/>
    <dgm:cxn modelId="{1BCD6332-4D82-4817-A6A8-0B33960851E5}" type="presParOf" srcId="{8D1C9E8E-6414-40D4-9865-2699A697D762}" destId="{05A82B45-11BD-4172-A6EF-A86B27097748}" srcOrd="8" destOrd="0" presId="urn:microsoft.com/office/officeart/2005/8/layout/hList1"/>
    <dgm:cxn modelId="{8905D041-B636-410C-B246-E425FFA6D023}" type="presParOf" srcId="{05A82B45-11BD-4172-A6EF-A86B27097748}" destId="{CC08201E-37A9-4990-B60E-879607BFFB5C}" srcOrd="0" destOrd="0" presId="urn:microsoft.com/office/officeart/2005/8/layout/hList1"/>
    <dgm:cxn modelId="{7BFA956E-E351-4D00-9961-84C740337C7F}" type="presParOf" srcId="{05A82B45-11BD-4172-A6EF-A86B27097748}" destId="{DBEF59A3-D25D-4AD8-9C31-10915C8C14A2}" srcOrd="1" destOrd="0" presId="urn:microsoft.com/office/officeart/2005/8/layout/hList1"/>
    <dgm:cxn modelId="{52ECBF74-8B2A-4914-A17B-26D2029DF2A5}" type="presParOf" srcId="{8D1C9E8E-6414-40D4-9865-2699A697D762}" destId="{84E05C06-0F36-495A-9892-AF0B838B32BB}" srcOrd="9" destOrd="0" presId="urn:microsoft.com/office/officeart/2005/8/layout/hList1"/>
    <dgm:cxn modelId="{59B0C232-2A0F-482F-9500-A0C54EB65FF6}" type="presParOf" srcId="{8D1C9E8E-6414-40D4-9865-2699A697D762}" destId="{F5DC35F0-0B80-467C-A56C-0AD55C1F9FD2}" srcOrd="10" destOrd="0" presId="urn:microsoft.com/office/officeart/2005/8/layout/hList1"/>
    <dgm:cxn modelId="{081CA2C6-E749-4F39-B2F9-7E7B30401CAD}" type="presParOf" srcId="{F5DC35F0-0B80-467C-A56C-0AD55C1F9FD2}" destId="{3DD0DA63-E784-4A05-B533-756A19EE4E75}" srcOrd="0" destOrd="0" presId="urn:microsoft.com/office/officeart/2005/8/layout/hList1"/>
    <dgm:cxn modelId="{AB799650-BC61-4756-9B7A-6135366653A1}" type="presParOf" srcId="{F5DC35F0-0B80-467C-A56C-0AD55C1F9FD2}" destId="{35AB7E77-5185-44B4-925C-C7AF0AC1F41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CDCF3-3EC5-4860-824F-16BE7F23EA69}">
      <dsp:nvSpPr>
        <dsp:cNvPr id="0" name=""/>
        <dsp:cNvSpPr/>
      </dsp:nvSpPr>
      <dsp:spPr>
        <a:xfrm>
          <a:off x="3"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Understand Business</a:t>
          </a:r>
        </a:p>
      </dsp:txBody>
      <dsp:txXfrm>
        <a:off x="3" y="60393"/>
        <a:ext cx="1645905" cy="989623"/>
      </dsp:txXfrm>
    </dsp:sp>
    <dsp:sp modelId="{470DD22B-5E12-4E59-A10E-2F09D3034CED}">
      <dsp:nvSpPr>
        <dsp:cNvPr id="0" name=""/>
        <dsp:cNvSpPr/>
      </dsp:nvSpPr>
      <dsp:spPr>
        <a:xfrm>
          <a:off x="3" y="1208283"/>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Define:</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Objectives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Scope of work</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Deliverables</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Gather background information</a:t>
          </a:r>
        </a:p>
      </dsp:txBody>
      <dsp:txXfrm>
        <a:off x="3" y="1208283"/>
        <a:ext cx="1645905" cy="2617238"/>
      </dsp:txXfrm>
    </dsp:sp>
    <dsp:sp modelId="{C5AE3F45-FABB-4841-B3CF-A23C3A7CB8DA}">
      <dsp:nvSpPr>
        <dsp:cNvPr id="0" name=""/>
        <dsp:cNvSpPr/>
      </dsp:nvSpPr>
      <dsp:spPr>
        <a:xfrm>
          <a:off x="1869159"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Understand</a:t>
          </a:r>
          <a:r>
            <a:rPr lang="en-US" sz="1800" b="1" kern="1200" baseline="0" dirty="0">
              <a:latin typeface="Aptos" panose="020B0004020202020204" pitchFamily="34" charset="0"/>
            </a:rPr>
            <a:t> Data</a:t>
          </a:r>
          <a:endParaRPr lang="en-US" sz="1800" b="1" kern="1200" dirty="0">
            <a:latin typeface="Aptos" panose="020B0004020202020204" pitchFamily="34" charset="0"/>
          </a:endParaRPr>
        </a:p>
      </dsp:txBody>
      <dsp:txXfrm>
        <a:off x="1869159" y="60393"/>
        <a:ext cx="1645905" cy="989623"/>
      </dsp:txXfrm>
    </dsp:sp>
    <dsp:sp modelId="{74CFA928-0DBD-4241-988F-DF4AA6F0C2FB}">
      <dsp:nvSpPr>
        <dsp:cNvPr id="0" name=""/>
        <dsp:cNvSpPr/>
      </dsp:nvSpPr>
      <dsp:spPr>
        <a:xfrm>
          <a:off x="1876335" y="1208283"/>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Collect data</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Load data</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Preview data</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Explore data</a:t>
          </a:r>
        </a:p>
      </dsp:txBody>
      <dsp:txXfrm>
        <a:off x="1876335" y="1208283"/>
        <a:ext cx="1645905" cy="2617238"/>
      </dsp:txXfrm>
    </dsp:sp>
    <dsp:sp modelId="{63F9711E-208C-4922-9DC2-AE2A32717467}">
      <dsp:nvSpPr>
        <dsp:cNvPr id="0" name=""/>
        <dsp:cNvSpPr/>
      </dsp:nvSpPr>
      <dsp:spPr>
        <a:xfrm>
          <a:off x="3745491"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Prepare Data</a:t>
          </a:r>
        </a:p>
      </dsp:txBody>
      <dsp:txXfrm>
        <a:off x="3745491" y="60393"/>
        <a:ext cx="1645905" cy="989623"/>
      </dsp:txXfrm>
    </dsp:sp>
    <dsp:sp modelId="{1CA2E4A4-8DF6-4DBF-AE43-2DB9EBC7C1FA}">
      <dsp:nvSpPr>
        <dsp:cNvPr id="0" name=""/>
        <dsp:cNvSpPr/>
      </dsp:nvSpPr>
      <dsp:spPr>
        <a:xfrm>
          <a:off x="3752667" y="1208283"/>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Verify data integrity</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Address: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Duplicates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Missing data</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Data errors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Outliers</a:t>
          </a:r>
        </a:p>
      </dsp:txBody>
      <dsp:txXfrm>
        <a:off x="3752667" y="1208283"/>
        <a:ext cx="1645905" cy="2617238"/>
      </dsp:txXfrm>
    </dsp:sp>
    <dsp:sp modelId="{67A2443A-79AB-4EA3-B9E3-DDBC7607D7AD}">
      <dsp:nvSpPr>
        <dsp:cNvPr id="0" name=""/>
        <dsp:cNvSpPr/>
      </dsp:nvSpPr>
      <dsp:spPr>
        <a:xfrm>
          <a:off x="5621822"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Explore &amp; Analyze</a:t>
          </a:r>
        </a:p>
      </dsp:txBody>
      <dsp:txXfrm>
        <a:off x="5621822" y="60393"/>
        <a:ext cx="1645905" cy="989623"/>
      </dsp:txXfrm>
    </dsp:sp>
    <dsp:sp modelId="{A66387B3-10E6-4B55-BC39-629C3812B299}">
      <dsp:nvSpPr>
        <dsp:cNvPr id="0" name=""/>
        <dsp:cNvSpPr/>
      </dsp:nvSpPr>
      <dsp:spPr>
        <a:xfrm>
          <a:off x="5632093" y="1206485"/>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Perform Analysis: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Statistical</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Descriptive</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Correlation</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Trend</a:t>
          </a:r>
        </a:p>
      </dsp:txBody>
      <dsp:txXfrm>
        <a:off x="5632093" y="1206485"/>
        <a:ext cx="1645905" cy="2617238"/>
      </dsp:txXfrm>
    </dsp:sp>
    <dsp:sp modelId="{CC08201E-37A9-4990-B60E-879607BFFB5C}">
      <dsp:nvSpPr>
        <dsp:cNvPr id="0" name=""/>
        <dsp:cNvSpPr/>
      </dsp:nvSpPr>
      <dsp:spPr>
        <a:xfrm>
          <a:off x="7498154"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Validate &amp; QA</a:t>
          </a:r>
        </a:p>
      </dsp:txBody>
      <dsp:txXfrm>
        <a:off x="7498154" y="60393"/>
        <a:ext cx="1645905" cy="989623"/>
      </dsp:txXfrm>
    </dsp:sp>
    <dsp:sp modelId="{DBEF59A3-D25D-4AD8-9C31-10915C8C14A2}">
      <dsp:nvSpPr>
        <dsp:cNvPr id="0" name=""/>
        <dsp:cNvSpPr/>
      </dsp:nvSpPr>
      <dsp:spPr>
        <a:xfrm>
          <a:off x="7508425" y="1206485"/>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Review Findings</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Validate:</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Data</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Process</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Checkpoint – Are Objectives Met?</a:t>
          </a:r>
        </a:p>
      </dsp:txBody>
      <dsp:txXfrm>
        <a:off x="7508425" y="1206485"/>
        <a:ext cx="1645905" cy="2617238"/>
      </dsp:txXfrm>
    </dsp:sp>
    <dsp:sp modelId="{3DD0DA63-E784-4A05-B533-756A19EE4E75}">
      <dsp:nvSpPr>
        <dsp:cNvPr id="0" name=""/>
        <dsp:cNvSpPr/>
      </dsp:nvSpPr>
      <dsp:spPr>
        <a:xfrm>
          <a:off x="9374486" y="60393"/>
          <a:ext cx="1645905" cy="9896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ptos" panose="020B0004020202020204" pitchFamily="34" charset="0"/>
            </a:rPr>
            <a:t>Visualize &amp; Present</a:t>
          </a:r>
        </a:p>
      </dsp:txBody>
      <dsp:txXfrm>
        <a:off x="9374486" y="60393"/>
        <a:ext cx="1645905" cy="989623"/>
      </dsp:txXfrm>
    </dsp:sp>
    <dsp:sp modelId="{35AB7E77-5185-44B4-925C-C7AF0AC1F418}">
      <dsp:nvSpPr>
        <dsp:cNvPr id="0" name=""/>
        <dsp:cNvSpPr/>
      </dsp:nvSpPr>
      <dsp:spPr>
        <a:xfrm>
          <a:off x="9384757" y="1206485"/>
          <a:ext cx="1645905" cy="2617238"/>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Finalize:</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Documentation</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Visualizations</a:t>
          </a:r>
        </a:p>
        <a:p>
          <a:pPr marL="228600" lvl="2" indent="-114300" algn="l" defTabSz="622300">
            <a:lnSpc>
              <a:spcPct val="90000"/>
            </a:lnSpc>
            <a:spcBef>
              <a:spcPct val="0"/>
            </a:spcBef>
            <a:spcAft>
              <a:spcPts val="1200"/>
            </a:spcAft>
            <a:buChar char="•"/>
          </a:pPr>
          <a:r>
            <a:rPr lang="en-US" sz="1400" kern="1200" dirty="0">
              <a:latin typeface="Aptos Light" panose="020B0004020202020204" pitchFamily="34" charset="0"/>
            </a:rPr>
            <a:t>Presentation</a:t>
          </a:r>
        </a:p>
        <a:p>
          <a:pPr marL="114300" lvl="1" indent="-114300" algn="l" defTabSz="622300">
            <a:lnSpc>
              <a:spcPct val="90000"/>
            </a:lnSpc>
            <a:spcBef>
              <a:spcPct val="0"/>
            </a:spcBef>
            <a:spcAft>
              <a:spcPts val="1200"/>
            </a:spcAft>
            <a:buChar char="•"/>
          </a:pPr>
          <a:r>
            <a:rPr lang="en-US" sz="1400" kern="1200" dirty="0">
              <a:latin typeface="Aptos Light" panose="020B0004020202020204" pitchFamily="34" charset="0"/>
            </a:rPr>
            <a:t>Next Steps</a:t>
          </a:r>
        </a:p>
      </dsp:txBody>
      <dsp:txXfrm>
        <a:off x="9384757" y="1206485"/>
        <a:ext cx="1645905" cy="261723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5/3/2024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19</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20</a:t>
            </a:fld>
            <a:endParaRPr lang="en-US" dirty="0"/>
          </a:p>
        </p:txBody>
      </p:sp>
    </p:spTree>
    <p:extLst>
      <p:ext uri="{BB962C8B-B14F-4D97-AF65-F5344CB8AC3E}">
        <p14:creationId xmlns:p14="http://schemas.microsoft.com/office/powerpoint/2010/main" val="119206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23</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24</a:t>
            </a:fld>
            <a:endParaRPr lang="en-US" dirty="0"/>
          </a:p>
        </p:txBody>
      </p:sp>
    </p:spTree>
    <p:extLst>
      <p:ext uri="{BB962C8B-B14F-4D97-AF65-F5344CB8AC3E}">
        <p14:creationId xmlns:p14="http://schemas.microsoft.com/office/powerpoint/2010/main" val="2384725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25</a:t>
            </a:fld>
            <a:endParaRPr lang="en-US" dirty="0"/>
          </a:p>
        </p:txBody>
      </p:sp>
    </p:spTree>
    <p:extLst>
      <p:ext uri="{BB962C8B-B14F-4D97-AF65-F5344CB8AC3E}">
        <p14:creationId xmlns:p14="http://schemas.microsoft.com/office/powerpoint/2010/main" val="217490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26</a:t>
            </a:fld>
            <a:endParaRPr lang="en-US" dirty="0"/>
          </a:p>
        </p:txBody>
      </p:sp>
    </p:spTree>
    <p:extLst>
      <p:ext uri="{BB962C8B-B14F-4D97-AF65-F5344CB8AC3E}">
        <p14:creationId xmlns:p14="http://schemas.microsoft.com/office/powerpoint/2010/main" val="380263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fld id="{E82334DA-681A-46EF-9A56-7F4C6ABE7E6A}" type="datetime1">
              <a:rPr lang="en-US" smtClean="0">
                <a:solidFill>
                  <a:srgbClr val="FFFFFF"/>
                </a:solidFill>
                <a:effectLst>
                  <a:outerShdw blurRad="50800" dist="38100" dir="2700000" algn="tl" rotWithShape="0">
                    <a:prstClr val="black">
                      <a:alpha val="43000"/>
                    </a:prstClr>
                  </a:outerShdw>
                </a:effectLst>
              </a:rPr>
              <a:t>5/3/2024</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hf hdr="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5/3/2024</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5/3/2024</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32546992-DEFF-4765-9FB8-C2ACF446503A}" type="datetime1">
              <a:rPr lang="en-US" smtClean="0"/>
              <a:pPr/>
              <a:t>5/3/2024</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fld id="{F6852FE2-76E6-44F3-971E-3B1E6B948E41}" type="datetime1">
              <a:rPr lang="en-US" smtClean="0"/>
              <a:t>5/3/2024</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fld id="{C7049658-B31A-4F62-9996-2FC707C5F2CD}" type="datetime1">
              <a:rPr lang="en-US" smtClean="0"/>
              <a:t>5/3/2024</a:t>
            </a:fld>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07B0C15C-146D-42C9-B24A-389A27E5FC3F}" type="datetime1">
              <a:rPr lang="en-US" smtClean="0">
                <a:solidFill>
                  <a:schemeClr val="tx2"/>
                </a:solidFill>
              </a:rPr>
              <a:pPr/>
              <a:t>5/3/2024</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fld id="{DDA8E063-DAA4-4787-8AA1-15BBB2D38CED}" type="datetime1">
              <a:rPr lang="en-US" smtClean="0"/>
              <a:t>5/3/2024</a:t>
            </a:fld>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fld id="{DDA8E063-DAA4-4787-8AA1-15BBB2D38CED}" type="datetime1">
              <a:rPr lang="en-US" smtClean="0"/>
              <a:t>5/3/2024</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C150E1EA-44FA-4D89-855F-C0B34F87238D}" type="datetime1">
              <a:rPr lang="en-US" smtClean="0"/>
              <a:pPr/>
              <a:t>5/3/2024</a:t>
            </a:fld>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fld id="{CC5D4559-6AE3-461A-A02E-915BACCC2124}" type="datetime1">
              <a:rPr lang="en-US" smtClean="0"/>
              <a:t>5/3/2024</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r>
              <a:rPr lang="en-US"/>
              <a:t>Click icon to add picture</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r>
              <a:rPr lang="en-US"/>
              <a:t>Click icon to add picture</a:t>
            </a:r>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r>
              <a:rPr lang="en-US"/>
              <a:t>Click icon to add picture</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fld id="{CC5D4559-6AE3-461A-A02E-915BACCC2124}" type="datetime1">
              <a:rPr lang="en-US" smtClean="0"/>
              <a:t>5/3/2024</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AAE613A3-7427-4A9A-9B2A-23B005FA5F48}" type="datetime1">
              <a:rPr lang="en-US" smtClean="0"/>
              <a:t>5/3/2024</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cpsc.gov/cgibin/NEISSQuery/home.aspx"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www.cpsc.gov/Research--Statistics/NEISS-Injury-Data" TargetMode="External"/><Relationship Id="rId5" Type="http://schemas.openxmlformats.org/officeDocument/2006/relationships/hyperlink" Target="https://www.cdc.gov/nchs/dhcs/ed-visits/index.htm" TargetMode="External"/><Relationship Id="rId4" Type="http://schemas.openxmlformats.org/officeDocument/2006/relationships/hyperlink" Target="https://www.cpsc.gov/s3fs-public/DataDictionary042022.xlsx?VersionId=ZudA.bM6W3epO1LHUp_XwQjL8q7zIgv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cdc.gov/nchs/data/ahcd/nhamcs_emergency/2015_ed_web_tables.pdf"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www.cdc.gov/nchs/data/ahcd/nhamcs_emergency/2013_ed_web_tables.pdf" TargetMode="External"/><Relationship Id="rId4" Type="http://schemas.openxmlformats.org/officeDocument/2006/relationships/hyperlink" Target="http://www.cdc.gov/nchs/data/ahcd/nhamcs_emergency/2014_ed_web_table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psc.gov/Research--Statistics/NEISS-Injury-Data"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cpsc.gov/s3fs-public/pdfs/blk_media_2001d011-6b6.pdf" TargetMode="External"/><Relationship Id="rId4" Type="http://schemas.openxmlformats.org/officeDocument/2006/relationships/hyperlink" Target="https://www.cpsc.gov/s3fs-public/January-2024-NEISS-CPSC-only-Coding-Manual.pdf?VersionId=bEaz2iKYDAlz8KA60KEKKrLrXZW3kLOj"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w.cpsc.gov/s3fs-public/pdfs/blk_media_2001d011-6b6.pdf"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8168" y="1057522"/>
            <a:ext cx="5120975" cy="2173433"/>
          </a:xfrm>
        </p:spPr>
        <p:txBody>
          <a:bodyPr vert="horz" lIns="109728" tIns="109728" rIns="109728" bIns="91440" rtlCol="0" anchor="ctr">
            <a:normAutofit/>
          </a:bodyPr>
          <a:lstStyle/>
          <a:p>
            <a:r>
              <a:rPr lang="en-US" dirty="0"/>
              <a:t>Product Injuries</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646643" y="3751119"/>
            <a:ext cx="4985065" cy="772243"/>
          </a:xfrm>
        </p:spPr>
        <p:txBody>
          <a:bodyPr vert="horz" lIns="109728" tIns="109728" rIns="109728" bIns="91440" rtlCol="0" anchor="t">
            <a:normAutofit/>
          </a:bodyPr>
          <a:lstStyle/>
          <a:p>
            <a:r>
              <a:rPr lang="en-US" sz="2800" dirty="0">
                <a:latin typeface="Aptos" panose="020B0004020202020204" pitchFamily="34" charset="0"/>
              </a:rPr>
              <a:t>Insights and Trends</a:t>
            </a:r>
          </a:p>
        </p:txBody>
      </p:sp>
      <p:sp>
        <p:nvSpPr>
          <p:cNvPr id="2" name="Subtitle 7">
            <a:extLst>
              <a:ext uri="{FF2B5EF4-FFF2-40B4-BE49-F238E27FC236}">
                <a16:creationId xmlns:a16="http://schemas.microsoft.com/office/drawing/2014/main" id="{A0F76727-CFA0-CF57-5891-EE6F4A727A90}"/>
              </a:ext>
            </a:extLst>
          </p:cNvPr>
          <p:cNvSpPr txBox="1">
            <a:spLocks/>
          </p:cNvSpPr>
          <p:nvPr/>
        </p:nvSpPr>
        <p:spPr>
          <a:xfrm>
            <a:off x="1628168" y="5043526"/>
            <a:ext cx="4985065" cy="772243"/>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24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00000"/>
              </a:lnSpc>
            </a:pPr>
            <a:r>
              <a:rPr lang="en-US" sz="1400" dirty="0">
                <a:latin typeface="Aptos" panose="020B0004020202020204" pitchFamily="34" charset="0"/>
              </a:rPr>
              <a:t>Tami McManus</a:t>
            </a:r>
          </a:p>
          <a:p>
            <a:pPr>
              <a:lnSpc>
                <a:spcPct val="100000"/>
              </a:lnSpc>
            </a:pPr>
            <a:r>
              <a:rPr lang="en-US" sz="1400" dirty="0">
                <a:latin typeface="Aptos" panose="020B0004020202020204" pitchFamily="34" charset="0"/>
              </a:rPr>
              <a:t>April 2024</a:t>
            </a:r>
          </a:p>
        </p:txBody>
      </p:sp>
      <p:pic>
        <p:nvPicPr>
          <p:cNvPr id="6" name="Picture Placeholder 5" descr="Healthcare professional with tablet">
            <a:extLst>
              <a:ext uri="{FF2B5EF4-FFF2-40B4-BE49-F238E27FC236}">
                <a16:creationId xmlns:a16="http://schemas.microsoft.com/office/drawing/2014/main" id="{EF2CD42F-2B1B-AF82-F7C4-CC93D06CEDD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a:xfrm>
            <a:off x="6859936" y="-2"/>
            <a:ext cx="5332064" cy="6858002"/>
          </a:xfrm>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Products Involved in Injuries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5" y="1371600"/>
            <a:ext cx="4727735" cy="465155"/>
          </a:xfrm>
        </p:spPr>
        <p:txBody>
          <a:bodyPr/>
          <a:lstStyle/>
          <a:p>
            <a:r>
              <a:rPr lang="en-US" dirty="0"/>
              <a:t>Top 5 Product Categories</a:t>
            </a:r>
          </a:p>
        </p:txBody>
      </p:sp>
      <p:sp>
        <p:nvSpPr>
          <p:cNvPr id="5" name="Content Placeholder 4">
            <a:extLst>
              <a:ext uri="{FF2B5EF4-FFF2-40B4-BE49-F238E27FC236}">
                <a16:creationId xmlns:a16="http://schemas.microsoft.com/office/drawing/2014/main" id="{532A68F6-B269-D993-2BF1-BC6B3B6804D9}"/>
              </a:ext>
            </a:extLst>
          </p:cNvPr>
          <p:cNvSpPr>
            <a:spLocks noGrp="1"/>
          </p:cNvSpPr>
          <p:nvPr>
            <p:ph idx="15"/>
          </p:nvPr>
        </p:nvSpPr>
        <p:spPr>
          <a:xfrm>
            <a:off x="6096000" y="1371600"/>
            <a:ext cx="5022716" cy="465155"/>
          </a:xfrm>
        </p:spPr>
        <p:txBody>
          <a:bodyPr/>
          <a:lstStyle/>
          <a:p>
            <a:r>
              <a:rPr lang="en-US" dirty="0"/>
              <a:t>Top 5 Products</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10</a:t>
            </a:fld>
            <a:endParaRPr lang="en-US" dirty="0"/>
          </a:p>
        </p:txBody>
      </p:sp>
      <p:sp>
        <p:nvSpPr>
          <p:cNvPr id="15" name="TextBox 14">
            <a:extLst>
              <a:ext uri="{FF2B5EF4-FFF2-40B4-BE49-F238E27FC236}">
                <a16:creationId xmlns:a16="http://schemas.microsoft.com/office/drawing/2014/main" id="{5055F009-CD51-A340-0C08-6B676EF32C22}"/>
              </a:ext>
            </a:extLst>
          </p:cNvPr>
          <p:cNvSpPr txBox="1"/>
          <p:nvPr/>
        </p:nvSpPr>
        <p:spPr>
          <a:xfrm>
            <a:off x="642917" y="4846320"/>
            <a:ext cx="10348933" cy="1015663"/>
          </a:xfrm>
          <a:prstGeom prst="rect">
            <a:avLst/>
          </a:prstGeom>
          <a:noFill/>
        </p:spPr>
        <p:txBody>
          <a:bodyPr wrap="square" rtlCol="0">
            <a:spAutoFit/>
          </a:bodyPr>
          <a:lstStyle/>
          <a:p>
            <a:r>
              <a:rPr lang="en-US" sz="2000" dirty="0">
                <a:latin typeface="Aptos" panose="020B0004020202020204" pitchFamily="34" charset="0"/>
              </a:rPr>
              <a:t>The top five product categories have remained unchanged from 2013 to 2022. Floors and stairs take the top two spots in products, aligning with the top category of Building Structure and Equipment. Beds, Bicycles, and Basketball round out the top 5 products.</a:t>
            </a:r>
          </a:p>
        </p:txBody>
      </p:sp>
      <p:pic>
        <p:nvPicPr>
          <p:cNvPr id="12" name="Content Placeholder 11">
            <a:extLst>
              <a:ext uri="{FF2B5EF4-FFF2-40B4-BE49-F238E27FC236}">
                <a16:creationId xmlns:a16="http://schemas.microsoft.com/office/drawing/2014/main" id="{139268A1-27DE-640E-297D-041CA426B1ED}"/>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014" y="2029968"/>
            <a:ext cx="4727575" cy="2511213"/>
          </a:xfrm>
          <a:prstGeom prst="rect">
            <a:avLst/>
          </a:prstGeom>
          <a:ln>
            <a:noFill/>
          </a:ln>
          <a:effectLst>
            <a:outerShdw blurRad="292100" dist="139700" dir="2700000" algn="tl" rotWithShape="0">
              <a:srgbClr val="333333">
                <a:alpha val="65000"/>
              </a:srgbClr>
            </a:outerShdw>
          </a:effectLst>
        </p:spPr>
      </p:pic>
      <p:pic>
        <p:nvPicPr>
          <p:cNvPr id="18" name="Content Placeholder 17">
            <a:extLst>
              <a:ext uri="{FF2B5EF4-FFF2-40B4-BE49-F238E27FC236}">
                <a16:creationId xmlns:a16="http://schemas.microsoft.com/office/drawing/2014/main" id="{06B6B8A0-0B8D-0D28-1BC2-E15A5EA4A02D}"/>
              </a:ext>
            </a:extLst>
          </p:cNvPr>
          <p:cNvPicPr>
            <a:picLocks noGrp="1" noChangeAspect="1"/>
          </p:cNvPicPr>
          <p:nvPr>
            <p:ph idx="13"/>
          </p:nvPr>
        </p:nvPicPr>
        <p:blipFill>
          <a:blip r:embed="rId3" cstate="print">
            <a:extLst>
              <a:ext uri="{28A0092B-C50C-407E-A947-70E740481C1C}">
                <a14:useLocalDpi xmlns:a14="http://schemas.microsoft.com/office/drawing/2010/main"/>
              </a:ext>
            </a:extLst>
          </a:blip>
          <a:stretch>
            <a:fillRect/>
          </a:stretch>
        </p:blipFill>
        <p:spPr>
          <a:xfrm>
            <a:off x="6096000" y="2029968"/>
            <a:ext cx="4727575" cy="2463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93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Products Involved in Injuries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4" y="1371600"/>
            <a:ext cx="4727735" cy="465155"/>
          </a:xfrm>
        </p:spPr>
        <p:txBody>
          <a:bodyPr/>
          <a:lstStyle/>
          <a:p>
            <a:r>
              <a:rPr lang="en-US" dirty="0"/>
              <a:t>Largest Increase from 2013</a:t>
            </a:r>
          </a:p>
        </p:txBody>
      </p:sp>
      <p:sp>
        <p:nvSpPr>
          <p:cNvPr id="5" name="Content Placeholder 4">
            <a:extLst>
              <a:ext uri="{FF2B5EF4-FFF2-40B4-BE49-F238E27FC236}">
                <a16:creationId xmlns:a16="http://schemas.microsoft.com/office/drawing/2014/main" id="{532A68F6-B269-D993-2BF1-BC6B3B6804D9}"/>
              </a:ext>
            </a:extLst>
          </p:cNvPr>
          <p:cNvSpPr>
            <a:spLocks noGrp="1"/>
          </p:cNvSpPr>
          <p:nvPr>
            <p:ph idx="15"/>
          </p:nvPr>
        </p:nvSpPr>
        <p:spPr>
          <a:xfrm>
            <a:off x="6095999" y="1371600"/>
            <a:ext cx="5022716" cy="465155"/>
          </a:xfrm>
        </p:spPr>
        <p:txBody>
          <a:bodyPr/>
          <a:lstStyle/>
          <a:p>
            <a:r>
              <a:rPr lang="en-US" dirty="0"/>
              <a:t>Largest Decrease from 2013</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11</a:t>
            </a:fld>
            <a:endParaRPr lang="en-US" dirty="0"/>
          </a:p>
        </p:txBody>
      </p:sp>
      <p:sp>
        <p:nvSpPr>
          <p:cNvPr id="6" name="TextBox 5">
            <a:extLst>
              <a:ext uri="{FF2B5EF4-FFF2-40B4-BE49-F238E27FC236}">
                <a16:creationId xmlns:a16="http://schemas.microsoft.com/office/drawing/2014/main" id="{557B1AA1-DEBC-A949-84EE-46220C993132}"/>
              </a:ext>
            </a:extLst>
          </p:cNvPr>
          <p:cNvSpPr txBox="1"/>
          <p:nvPr/>
        </p:nvSpPr>
        <p:spPr>
          <a:xfrm>
            <a:off x="642917" y="4846320"/>
            <a:ext cx="10348933" cy="707886"/>
          </a:xfrm>
          <a:prstGeom prst="rect">
            <a:avLst/>
          </a:prstGeom>
          <a:noFill/>
        </p:spPr>
        <p:txBody>
          <a:bodyPr wrap="square" rtlCol="0">
            <a:spAutoFit/>
          </a:bodyPr>
          <a:lstStyle/>
          <a:p>
            <a:r>
              <a:rPr lang="en-US" sz="2000" dirty="0">
                <a:solidFill>
                  <a:schemeClr val="bg2">
                    <a:lumMod val="25000"/>
                  </a:schemeClr>
                </a:solidFill>
                <a:latin typeface="Aptos" panose="020B0004020202020204" pitchFamily="34" charset="0"/>
              </a:rPr>
              <a:t>Injuries related to Farm equipment showed the largest increase and toy-related injuries showed the largest decrease.</a:t>
            </a:r>
          </a:p>
        </p:txBody>
      </p:sp>
      <p:pic>
        <p:nvPicPr>
          <p:cNvPr id="12" name="Content Placeholder 11">
            <a:extLst>
              <a:ext uri="{FF2B5EF4-FFF2-40B4-BE49-F238E27FC236}">
                <a16:creationId xmlns:a16="http://schemas.microsoft.com/office/drawing/2014/main" id="{D7CCB3CF-F456-67E8-7A48-8E384CEDCACD}"/>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288" y="2029968"/>
            <a:ext cx="4727575" cy="2511935"/>
          </a:xfrm>
          <a:prstGeom prst="rect">
            <a:avLst/>
          </a:prstGeom>
          <a:ln>
            <a:noFill/>
          </a:ln>
          <a:effectLst>
            <a:outerShdw blurRad="292100" dist="139700" dir="2700000" algn="tl" rotWithShape="0">
              <a:srgbClr val="333333">
                <a:alpha val="65000"/>
              </a:srgbClr>
            </a:outerShdw>
          </a:effectLst>
        </p:spPr>
      </p:pic>
      <p:pic>
        <p:nvPicPr>
          <p:cNvPr id="17" name="Content Placeholder 16">
            <a:extLst>
              <a:ext uri="{FF2B5EF4-FFF2-40B4-BE49-F238E27FC236}">
                <a16:creationId xmlns:a16="http://schemas.microsoft.com/office/drawing/2014/main" id="{8A283D09-F55F-6A4A-7A2E-632CEC7BB4DF}"/>
              </a:ext>
            </a:extLst>
          </p:cNvPr>
          <p:cNvPicPr>
            <a:picLocks noGrp="1" noChangeAspect="1"/>
          </p:cNvPicPr>
          <p:nvPr>
            <p:ph idx="13"/>
          </p:nvPr>
        </p:nvPicPr>
        <p:blipFill>
          <a:blip r:embed="rId3" cstate="print">
            <a:extLst>
              <a:ext uri="{28A0092B-C50C-407E-A947-70E740481C1C}">
                <a14:useLocalDpi xmlns:a14="http://schemas.microsoft.com/office/drawing/2010/main"/>
              </a:ext>
            </a:extLst>
          </a:blip>
          <a:stretch>
            <a:fillRect/>
          </a:stretch>
        </p:blipFill>
        <p:spPr>
          <a:xfrm>
            <a:off x="6096000" y="2029968"/>
            <a:ext cx="4727575" cy="25277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91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Diagnosis of Product Injuries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4" y="1371600"/>
            <a:ext cx="4727735" cy="465155"/>
          </a:xfrm>
        </p:spPr>
        <p:txBody>
          <a:bodyPr/>
          <a:lstStyle/>
          <a:p>
            <a:r>
              <a:rPr lang="en-US" dirty="0"/>
              <a:t>Top 5 Diagnosis</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12</a:t>
            </a:fld>
            <a:endParaRPr lang="en-US" dirty="0"/>
          </a:p>
        </p:txBody>
      </p:sp>
      <p:sp>
        <p:nvSpPr>
          <p:cNvPr id="15" name="Content Placeholder 14">
            <a:extLst>
              <a:ext uri="{FF2B5EF4-FFF2-40B4-BE49-F238E27FC236}">
                <a16:creationId xmlns:a16="http://schemas.microsoft.com/office/drawing/2014/main" id="{75CD4E78-DCC2-E384-E343-D56A16F14F52}"/>
              </a:ext>
            </a:extLst>
          </p:cNvPr>
          <p:cNvSpPr>
            <a:spLocks noGrp="1"/>
          </p:cNvSpPr>
          <p:nvPr>
            <p:ph idx="13"/>
          </p:nvPr>
        </p:nvSpPr>
        <p:spPr>
          <a:xfrm>
            <a:off x="6095999" y="2029968"/>
            <a:ext cx="4727735" cy="3029446"/>
          </a:xfrm>
        </p:spPr>
        <p:txBody>
          <a:bodyPr/>
          <a:lstStyle/>
          <a:p>
            <a:pPr marL="0" indent="0">
              <a:lnSpc>
                <a:spcPct val="100000"/>
              </a:lnSpc>
              <a:spcBef>
                <a:spcPts val="0"/>
              </a:spcBef>
              <a:buNone/>
            </a:pPr>
            <a:r>
              <a:rPr lang="en-US" sz="2000" spc="0" dirty="0">
                <a:latin typeface="Aptos" panose="020B0004020202020204" pitchFamily="34" charset="0"/>
              </a:rPr>
              <a:t>Most product-related injuries are relatively minor – cuts, bruises, sprains, and broken bones.</a:t>
            </a:r>
          </a:p>
          <a:p>
            <a:pPr marL="0" indent="0">
              <a:lnSpc>
                <a:spcPct val="100000"/>
              </a:lnSpc>
              <a:spcBef>
                <a:spcPts val="0"/>
              </a:spcBef>
              <a:buNone/>
            </a:pPr>
            <a:endParaRPr lang="en-US" sz="2000" spc="0" dirty="0">
              <a:latin typeface="Aptos" panose="020B0004020202020204" pitchFamily="34" charset="0"/>
            </a:endParaRPr>
          </a:p>
          <a:p>
            <a:pPr marL="0" indent="0">
              <a:lnSpc>
                <a:spcPct val="100000"/>
              </a:lnSpc>
              <a:spcBef>
                <a:spcPts val="0"/>
              </a:spcBef>
              <a:buNone/>
            </a:pPr>
            <a:r>
              <a:rPr lang="en-US" sz="2000" spc="0" dirty="0">
                <a:latin typeface="Aptos" panose="020B0004020202020204" pitchFamily="34" charset="0"/>
              </a:rPr>
              <a:t>Despite a total of 29 different pre-defined diagnoses, the most common diagnosis is “Other”.</a:t>
            </a:r>
          </a:p>
        </p:txBody>
      </p:sp>
      <p:pic>
        <p:nvPicPr>
          <p:cNvPr id="10" name="Content Placeholder 9">
            <a:extLst>
              <a:ext uri="{FF2B5EF4-FFF2-40B4-BE49-F238E27FC236}">
                <a16:creationId xmlns:a16="http://schemas.microsoft.com/office/drawing/2014/main" id="{D7F9DF30-3C6F-A9F4-DB6E-794B076DC643}"/>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288" y="2029968"/>
            <a:ext cx="4727575" cy="2515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186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Disposition of Emergency Room Visits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3" y="1371600"/>
            <a:ext cx="10143233" cy="465155"/>
          </a:xfrm>
        </p:spPr>
        <p:txBody>
          <a:bodyPr/>
          <a:lstStyle/>
          <a:p>
            <a:r>
              <a:rPr lang="en-US" dirty="0"/>
              <a:t>Dispositions as a Percentage of Product-Related Injuries</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13</a:t>
            </a:fld>
            <a:endParaRPr lang="en-US" dirty="0"/>
          </a:p>
        </p:txBody>
      </p:sp>
      <p:pic>
        <p:nvPicPr>
          <p:cNvPr id="16" name="Content Placeholder 15">
            <a:extLst>
              <a:ext uri="{FF2B5EF4-FFF2-40B4-BE49-F238E27FC236}">
                <a16:creationId xmlns:a16="http://schemas.microsoft.com/office/drawing/2014/main" id="{EB400DD7-B60A-34B7-2C85-3CEFBC09BBFA}"/>
              </a:ext>
            </a:extLst>
          </p:cNvPr>
          <p:cNvPicPr>
            <a:picLocks noGrp="1" noChangeAspect="1"/>
          </p:cNvPicPr>
          <p:nvPr>
            <p:ph idx="1"/>
          </p:nvPr>
        </p:nvPicPr>
        <p:blipFill>
          <a:blip r:embed="rId2"/>
          <a:stretch>
            <a:fillRect/>
          </a:stretch>
        </p:blipFill>
        <p:spPr>
          <a:xfrm>
            <a:off x="642917" y="2029968"/>
            <a:ext cx="10149250" cy="1673450"/>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517E61BA-649E-B86E-5EF0-EFBB42AE0A3D}"/>
              </a:ext>
            </a:extLst>
          </p:cNvPr>
          <p:cNvSpPr txBox="1"/>
          <p:nvPr/>
        </p:nvSpPr>
        <p:spPr>
          <a:xfrm>
            <a:off x="642917" y="4442697"/>
            <a:ext cx="10149250" cy="1323439"/>
          </a:xfrm>
          <a:prstGeom prst="rect">
            <a:avLst/>
          </a:prstGeom>
          <a:noFill/>
        </p:spPr>
        <p:txBody>
          <a:bodyPr wrap="square" rtlCol="0">
            <a:spAutoFit/>
          </a:bodyPr>
          <a:lstStyle/>
          <a:p>
            <a:pPr>
              <a:spcAft>
                <a:spcPts val="600"/>
              </a:spcAft>
            </a:pPr>
            <a:r>
              <a:rPr lang="en-US" sz="2000" dirty="0">
                <a:solidFill>
                  <a:schemeClr val="bg2">
                    <a:lumMod val="50000"/>
                  </a:schemeClr>
                </a:solidFill>
                <a:latin typeface="Aptos" panose="020B0004020202020204" pitchFamily="34" charset="0"/>
              </a:rPr>
              <a:t>“Treat and release”  visits make up the largest portion of product-related emergency room visits, even though they decreased by 6.79% between 2013 and 2022. Increases in hospital admissions and people leaving the emergency room without being seen made up the difference.</a:t>
            </a:r>
          </a:p>
        </p:txBody>
      </p:sp>
    </p:spTree>
    <p:extLst>
      <p:ext uri="{BB962C8B-B14F-4D97-AF65-F5344CB8AC3E}">
        <p14:creationId xmlns:p14="http://schemas.microsoft.com/office/powerpoint/2010/main" val="151140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4" y="1371600"/>
            <a:ext cx="4727735" cy="465155"/>
          </a:xfrm>
        </p:spPr>
        <p:txBody>
          <a:bodyPr/>
          <a:lstStyle/>
          <a:p>
            <a:r>
              <a:rPr lang="en-US" dirty="0"/>
              <a:t>Age</a:t>
            </a:r>
          </a:p>
        </p:txBody>
      </p:sp>
      <p:sp>
        <p:nvSpPr>
          <p:cNvPr id="5" name="Content Placeholder 4">
            <a:extLst>
              <a:ext uri="{FF2B5EF4-FFF2-40B4-BE49-F238E27FC236}">
                <a16:creationId xmlns:a16="http://schemas.microsoft.com/office/drawing/2014/main" id="{532A68F6-B269-D993-2BF1-BC6B3B6804D9}"/>
              </a:ext>
            </a:extLst>
          </p:cNvPr>
          <p:cNvSpPr>
            <a:spLocks noGrp="1"/>
          </p:cNvSpPr>
          <p:nvPr>
            <p:ph idx="15"/>
          </p:nvPr>
        </p:nvSpPr>
        <p:spPr>
          <a:xfrm>
            <a:off x="6095999" y="1371600"/>
            <a:ext cx="5022716" cy="465155"/>
          </a:xfrm>
        </p:spPr>
        <p:txBody>
          <a:bodyPr/>
          <a:lstStyle/>
          <a:p>
            <a:r>
              <a:rPr lang="en-US" dirty="0"/>
              <a:t>Race</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14</a:t>
            </a:fld>
            <a:endParaRPr lang="en-US" dirty="0"/>
          </a:p>
        </p:txBody>
      </p:sp>
      <p:sp>
        <p:nvSpPr>
          <p:cNvPr id="6" name="TextBox 5">
            <a:extLst>
              <a:ext uri="{FF2B5EF4-FFF2-40B4-BE49-F238E27FC236}">
                <a16:creationId xmlns:a16="http://schemas.microsoft.com/office/drawing/2014/main" id="{557B1AA1-DEBC-A949-84EE-46220C993132}"/>
              </a:ext>
            </a:extLst>
          </p:cNvPr>
          <p:cNvSpPr txBox="1"/>
          <p:nvPr/>
        </p:nvSpPr>
        <p:spPr>
          <a:xfrm>
            <a:off x="642917" y="4846320"/>
            <a:ext cx="10348933" cy="1015663"/>
          </a:xfrm>
          <a:prstGeom prst="rect">
            <a:avLst/>
          </a:prstGeom>
          <a:noFill/>
        </p:spPr>
        <p:txBody>
          <a:bodyPr wrap="square" rtlCol="0">
            <a:spAutoFit/>
          </a:bodyPr>
          <a:lstStyle/>
          <a:p>
            <a:r>
              <a:rPr lang="en-US" sz="2000" dirty="0">
                <a:solidFill>
                  <a:schemeClr val="bg2">
                    <a:lumMod val="25000"/>
                  </a:schemeClr>
                </a:solidFill>
                <a:latin typeface="Aptos" panose="020B0004020202020204" pitchFamily="34" charset="0"/>
              </a:rPr>
              <a:t>The percentage of injuries in the senior age group increased by almost 12% from 2013 to 2022. Injuries reported with a race of “Other” or “Not Specified” is the largest group behind white emergency room visitors.</a:t>
            </a:r>
          </a:p>
        </p:txBody>
      </p:sp>
      <p:pic>
        <p:nvPicPr>
          <p:cNvPr id="22" name="Content Placeholder 21">
            <a:extLst>
              <a:ext uri="{FF2B5EF4-FFF2-40B4-BE49-F238E27FC236}">
                <a16:creationId xmlns:a16="http://schemas.microsoft.com/office/drawing/2014/main" id="{73B9395B-9632-7922-8403-627ADED3885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288" y="2029968"/>
            <a:ext cx="4727575" cy="2503608"/>
          </a:xfrm>
          <a:prstGeom prst="rect">
            <a:avLst/>
          </a:prstGeom>
          <a:ln>
            <a:noFill/>
          </a:ln>
          <a:effectLst>
            <a:outerShdw blurRad="292100" dist="139700" dir="2700000" algn="tl" rotWithShape="0">
              <a:srgbClr val="333333">
                <a:alpha val="65000"/>
              </a:srgbClr>
            </a:outerShdw>
          </a:effectLst>
        </p:spPr>
      </p:pic>
      <p:pic>
        <p:nvPicPr>
          <p:cNvPr id="28" name="Content Placeholder 27">
            <a:extLst>
              <a:ext uri="{FF2B5EF4-FFF2-40B4-BE49-F238E27FC236}">
                <a16:creationId xmlns:a16="http://schemas.microsoft.com/office/drawing/2014/main" id="{B11850B9-71F9-151A-D968-2AF69524DB5A}"/>
              </a:ext>
            </a:extLst>
          </p:cNvPr>
          <p:cNvPicPr>
            <a:picLocks noGrp="1" noChangeAspect="1"/>
          </p:cNvPicPr>
          <p:nvPr>
            <p:ph idx="13"/>
          </p:nvPr>
        </p:nvPicPr>
        <p:blipFill>
          <a:blip r:embed="rId3" cstate="print">
            <a:extLst>
              <a:ext uri="{28A0092B-C50C-407E-A947-70E740481C1C}">
                <a14:useLocalDpi xmlns:a14="http://schemas.microsoft.com/office/drawing/2010/main"/>
              </a:ext>
            </a:extLst>
          </a:blip>
          <a:stretch>
            <a:fillRect/>
          </a:stretch>
        </p:blipFill>
        <p:spPr>
          <a:xfrm>
            <a:off x="6096000" y="2029968"/>
            <a:ext cx="4727575" cy="2522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349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4" y="1371600"/>
            <a:ext cx="4727735" cy="465155"/>
          </a:xfrm>
        </p:spPr>
        <p:txBody>
          <a:bodyPr/>
          <a:lstStyle/>
          <a:p>
            <a:r>
              <a:rPr lang="en-US" dirty="0"/>
              <a:t>Sex</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15</a:t>
            </a:fld>
            <a:endParaRPr lang="en-US" dirty="0"/>
          </a:p>
        </p:txBody>
      </p:sp>
      <p:sp>
        <p:nvSpPr>
          <p:cNvPr id="15" name="Content Placeholder 14">
            <a:extLst>
              <a:ext uri="{FF2B5EF4-FFF2-40B4-BE49-F238E27FC236}">
                <a16:creationId xmlns:a16="http://schemas.microsoft.com/office/drawing/2014/main" id="{75CD4E78-DCC2-E384-E343-D56A16F14F52}"/>
              </a:ext>
            </a:extLst>
          </p:cNvPr>
          <p:cNvSpPr>
            <a:spLocks noGrp="1"/>
          </p:cNvSpPr>
          <p:nvPr>
            <p:ph idx="13"/>
          </p:nvPr>
        </p:nvSpPr>
        <p:spPr>
          <a:xfrm>
            <a:off x="6095999" y="2029968"/>
            <a:ext cx="4727735" cy="3387606"/>
          </a:xfrm>
        </p:spPr>
        <p:txBody>
          <a:bodyPr/>
          <a:lstStyle/>
          <a:p>
            <a:pPr marL="0" indent="0">
              <a:lnSpc>
                <a:spcPct val="100000"/>
              </a:lnSpc>
              <a:spcBef>
                <a:spcPts val="0"/>
              </a:spcBef>
              <a:buNone/>
            </a:pPr>
            <a:r>
              <a:rPr lang="en-US" sz="2000" spc="0" dirty="0">
                <a:latin typeface="Aptos" panose="020B0004020202020204" pitchFamily="34" charset="0"/>
              </a:rPr>
              <a:t>The split between males and females has remained consistent, with men having a slightly higher injury rate.</a:t>
            </a:r>
          </a:p>
          <a:p>
            <a:pPr marL="0" indent="0">
              <a:lnSpc>
                <a:spcPct val="100000"/>
              </a:lnSpc>
              <a:spcBef>
                <a:spcPts val="0"/>
              </a:spcBef>
              <a:buNone/>
            </a:pPr>
            <a:endParaRPr lang="en-US" sz="2000" spc="0" dirty="0">
              <a:latin typeface="Aptos" panose="020B0004020202020204" pitchFamily="34" charset="0"/>
            </a:endParaRPr>
          </a:p>
          <a:p>
            <a:pPr marL="0" indent="0">
              <a:lnSpc>
                <a:spcPct val="100000"/>
              </a:lnSpc>
              <a:spcBef>
                <a:spcPts val="0"/>
              </a:spcBef>
              <a:buNone/>
            </a:pPr>
            <a:r>
              <a:rPr lang="en-US" sz="2000" spc="0" dirty="0">
                <a:latin typeface="Aptos" panose="020B0004020202020204" pitchFamily="34" charset="0"/>
              </a:rPr>
              <a:t>Note: Before 2019, the options for recording sex were Male, Female, and Not Recorded. Injuries reported for non-binary patients were statistically insignificant at ~ 4,000.</a:t>
            </a:r>
          </a:p>
        </p:txBody>
      </p:sp>
      <p:pic>
        <p:nvPicPr>
          <p:cNvPr id="14" name="Content Placeholder 13">
            <a:extLst>
              <a:ext uri="{FF2B5EF4-FFF2-40B4-BE49-F238E27FC236}">
                <a16:creationId xmlns:a16="http://schemas.microsoft.com/office/drawing/2014/main" id="{CB337705-C37C-933F-EADB-03B887086A4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288" y="2029968"/>
            <a:ext cx="4727575" cy="2518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8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3" y="1371600"/>
            <a:ext cx="10143233" cy="465155"/>
          </a:xfrm>
        </p:spPr>
        <p:txBody>
          <a:bodyPr/>
          <a:lstStyle/>
          <a:p>
            <a:r>
              <a:rPr lang="en-US" dirty="0"/>
              <a:t>Estimated Injuries by Age Group and Category (Top 3, for 2022)</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16</a:t>
            </a:fld>
            <a:endParaRPr lang="en-US" dirty="0"/>
          </a:p>
        </p:txBody>
      </p:sp>
      <p:sp>
        <p:nvSpPr>
          <p:cNvPr id="23" name="TextBox 22">
            <a:extLst>
              <a:ext uri="{FF2B5EF4-FFF2-40B4-BE49-F238E27FC236}">
                <a16:creationId xmlns:a16="http://schemas.microsoft.com/office/drawing/2014/main" id="{517E61BA-649E-B86E-5EF0-EFBB42AE0A3D}"/>
              </a:ext>
            </a:extLst>
          </p:cNvPr>
          <p:cNvSpPr txBox="1"/>
          <p:nvPr/>
        </p:nvSpPr>
        <p:spPr>
          <a:xfrm>
            <a:off x="642917" y="4846320"/>
            <a:ext cx="10149250" cy="1015663"/>
          </a:xfrm>
          <a:prstGeom prst="rect">
            <a:avLst/>
          </a:prstGeom>
          <a:noFill/>
        </p:spPr>
        <p:txBody>
          <a:bodyPr wrap="square" rtlCol="0">
            <a:spAutoFit/>
          </a:bodyPr>
          <a:lstStyle/>
          <a:p>
            <a:pPr>
              <a:spcAft>
                <a:spcPts val="600"/>
              </a:spcAft>
            </a:pPr>
            <a:r>
              <a:rPr lang="en-US" sz="2000" dirty="0">
                <a:solidFill>
                  <a:schemeClr val="bg2">
                    <a:lumMod val="50000"/>
                  </a:schemeClr>
                </a:solidFill>
                <a:latin typeface="Aptos" panose="020B0004020202020204" pitchFamily="34" charset="0"/>
              </a:rPr>
              <a:t>The top injury-producing product category changes for each age group, except Seniors – who have the same top category as Adults. However, the top 3 product categories are the same across all age groups.</a:t>
            </a:r>
          </a:p>
        </p:txBody>
      </p:sp>
      <p:pic>
        <p:nvPicPr>
          <p:cNvPr id="15" name="Content Placeholder 14">
            <a:extLst>
              <a:ext uri="{FF2B5EF4-FFF2-40B4-BE49-F238E27FC236}">
                <a16:creationId xmlns:a16="http://schemas.microsoft.com/office/drawing/2014/main" id="{2B2E2809-F23A-2270-F60E-5DE48C7FEA72}"/>
              </a:ext>
            </a:extLst>
          </p:cNvPr>
          <p:cNvPicPr>
            <a:picLocks noGrp="1" noChangeAspect="1"/>
          </p:cNvPicPr>
          <p:nvPr>
            <p:ph idx="1"/>
          </p:nvPr>
        </p:nvPicPr>
        <p:blipFill>
          <a:blip r:embed="rId2"/>
          <a:stretch>
            <a:fillRect/>
          </a:stretch>
        </p:blipFill>
        <p:spPr>
          <a:xfrm>
            <a:off x="649288" y="2029968"/>
            <a:ext cx="10845281" cy="2620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4175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3" y="1371600"/>
            <a:ext cx="10143233" cy="465155"/>
          </a:xfrm>
        </p:spPr>
        <p:txBody>
          <a:bodyPr/>
          <a:lstStyle/>
          <a:p>
            <a:r>
              <a:rPr lang="en-US" dirty="0"/>
              <a:t>Estimated Injuries by Race and Category (Top 3, for 2022)</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17</a:t>
            </a:fld>
            <a:endParaRPr lang="en-US" dirty="0"/>
          </a:p>
        </p:txBody>
      </p:sp>
      <p:sp>
        <p:nvSpPr>
          <p:cNvPr id="23" name="TextBox 22">
            <a:extLst>
              <a:ext uri="{FF2B5EF4-FFF2-40B4-BE49-F238E27FC236}">
                <a16:creationId xmlns:a16="http://schemas.microsoft.com/office/drawing/2014/main" id="{517E61BA-649E-B86E-5EF0-EFBB42AE0A3D}"/>
              </a:ext>
            </a:extLst>
          </p:cNvPr>
          <p:cNvSpPr txBox="1"/>
          <p:nvPr/>
        </p:nvSpPr>
        <p:spPr>
          <a:xfrm>
            <a:off x="642917" y="4846320"/>
            <a:ext cx="10149250" cy="1015663"/>
          </a:xfrm>
          <a:prstGeom prst="rect">
            <a:avLst/>
          </a:prstGeom>
          <a:noFill/>
        </p:spPr>
        <p:txBody>
          <a:bodyPr wrap="square" rtlCol="0">
            <a:spAutoFit/>
          </a:bodyPr>
          <a:lstStyle/>
          <a:p>
            <a:pPr>
              <a:spcAft>
                <a:spcPts val="600"/>
              </a:spcAft>
            </a:pPr>
            <a:r>
              <a:rPr lang="en-US" sz="2000" dirty="0">
                <a:solidFill>
                  <a:schemeClr val="bg2">
                    <a:lumMod val="50000"/>
                  </a:schemeClr>
                </a:solidFill>
                <a:latin typeface="Aptos" panose="020B0004020202020204" pitchFamily="34" charset="0"/>
              </a:rPr>
              <a:t>Building Structures and Equipment are the top product categories for White and African American patients, followed by Sports and Recreation. For all other racial groups, the top two product categories are reversed, with Sports and Recreation taking the top spot.</a:t>
            </a:r>
          </a:p>
        </p:txBody>
      </p:sp>
      <p:pic>
        <p:nvPicPr>
          <p:cNvPr id="24" name="Content Placeholder 23">
            <a:extLst>
              <a:ext uri="{FF2B5EF4-FFF2-40B4-BE49-F238E27FC236}">
                <a16:creationId xmlns:a16="http://schemas.microsoft.com/office/drawing/2014/main" id="{E4D21E30-8790-2399-197B-70183C314CA2}"/>
              </a:ext>
            </a:extLst>
          </p:cNvPr>
          <p:cNvPicPr>
            <a:picLocks noGrp="1" noChangeAspect="1"/>
          </p:cNvPicPr>
          <p:nvPr>
            <p:ph idx="1"/>
          </p:nvPr>
        </p:nvPicPr>
        <p:blipFill>
          <a:blip r:embed="rId2"/>
          <a:stretch>
            <a:fillRect/>
          </a:stretch>
        </p:blipFill>
        <p:spPr>
          <a:xfrm>
            <a:off x="649288" y="2029968"/>
            <a:ext cx="8037161" cy="2620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814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3" y="1371600"/>
            <a:ext cx="10143233" cy="465155"/>
          </a:xfrm>
        </p:spPr>
        <p:txBody>
          <a:bodyPr/>
          <a:lstStyle/>
          <a:p>
            <a:r>
              <a:rPr lang="en-US" dirty="0"/>
              <a:t>Estimated Injuries by Race and Category (Top 3, for 2022)</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18</a:t>
            </a:fld>
            <a:endParaRPr lang="en-US" dirty="0"/>
          </a:p>
        </p:txBody>
      </p:sp>
      <p:sp>
        <p:nvSpPr>
          <p:cNvPr id="23" name="TextBox 22">
            <a:extLst>
              <a:ext uri="{FF2B5EF4-FFF2-40B4-BE49-F238E27FC236}">
                <a16:creationId xmlns:a16="http://schemas.microsoft.com/office/drawing/2014/main" id="{517E61BA-649E-B86E-5EF0-EFBB42AE0A3D}"/>
              </a:ext>
            </a:extLst>
          </p:cNvPr>
          <p:cNvSpPr txBox="1"/>
          <p:nvPr/>
        </p:nvSpPr>
        <p:spPr>
          <a:xfrm>
            <a:off x="642917" y="4846320"/>
            <a:ext cx="10149250" cy="707886"/>
          </a:xfrm>
          <a:prstGeom prst="rect">
            <a:avLst/>
          </a:prstGeom>
          <a:noFill/>
        </p:spPr>
        <p:txBody>
          <a:bodyPr wrap="square" rtlCol="0">
            <a:spAutoFit/>
          </a:bodyPr>
          <a:lstStyle/>
          <a:p>
            <a:pPr>
              <a:spcAft>
                <a:spcPts val="600"/>
              </a:spcAft>
            </a:pPr>
            <a:r>
              <a:rPr lang="en-US" sz="2000" dirty="0">
                <a:solidFill>
                  <a:schemeClr val="bg2">
                    <a:lumMod val="50000"/>
                  </a:schemeClr>
                </a:solidFill>
                <a:latin typeface="Aptos" panose="020B0004020202020204" pitchFamily="34" charset="0"/>
              </a:rPr>
              <a:t>The top product category for women is Building Structure and Equipment, while Sports and Recreation takes the top spot for men.</a:t>
            </a:r>
          </a:p>
        </p:txBody>
      </p:sp>
      <p:pic>
        <p:nvPicPr>
          <p:cNvPr id="10" name="Content Placeholder 9">
            <a:extLst>
              <a:ext uri="{FF2B5EF4-FFF2-40B4-BE49-F238E27FC236}">
                <a16:creationId xmlns:a16="http://schemas.microsoft.com/office/drawing/2014/main" id="{25E762B9-FADF-85BF-2CAD-A5FF455E8A82}"/>
              </a:ext>
            </a:extLst>
          </p:cNvPr>
          <p:cNvPicPr>
            <a:picLocks noGrp="1" noChangeAspect="1"/>
          </p:cNvPicPr>
          <p:nvPr>
            <p:ph idx="1"/>
          </p:nvPr>
        </p:nvPicPr>
        <p:blipFill>
          <a:blip r:embed="rId2"/>
          <a:stretch>
            <a:fillRect/>
          </a:stretch>
        </p:blipFill>
        <p:spPr>
          <a:xfrm>
            <a:off x="642917" y="2029968"/>
            <a:ext cx="9847055" cy="1548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525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lstStyle/>
          <a:p>
            <a:r>
              <a:rPr lang="en-US" dirty="0"/>
              <a:t>Findings</a:t>
            </a:r>
          </a:p>
        </p:txBody>
      </p:sp>
      <p:pic>
        <p:nvPicPr>
          <p:cNvPr id="11" name="Picture Placeholder 10" descr="Doctor checking blood pressure of patient">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xfrm>
            <a:off x="-13629" y="2303673"/>
            <a:ext cx="4613544" cy="2241520"/>
          </a:xfrm>
        </p:spPr>
      </p:pic>
      <p:pic>
        <p:nvPicPr>
          <p:cNvPr id="13" name="Picture Placeholder 12" descr="Person using iPad">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a:blip r:embed="rId4" cstate="print">
            <a:extLst>
              <a:ext uri="{28A0092B-C50C-407E-A947-70E740481C1C}">
                <a14:useLocalDpi xmlns:a14="http://schemas.microsoft.com/office/drawing/2010/main"/>
              </a:ext>
            </a:extLst>
          </a:blip>
          <a:srcRect/>
          <a:stretch/>
        </p:blipFill>
        <p:spPr>
          <a:xfrm>
            <a:off x="0" y="4616480"/>
            <a:ext cx="4613544" cy="2241520"/>
          </a:xfrm>
        </p:spPr>
      </p:pic>
      <p:pic>
        <p:nvPicPr>
          <p:cNvPr id="8" name="Picture Placeholder 7" descr="Man holding wheel">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a:blip r:embed="rId5" cstate="print">
            <a:extLst>
              <a:ext uri="{28A0092B-C50C-407E-A947-70E740481C1C}">
                <a14:useLocalDpi xmlns:a14="http://schemas.microsoft.com/office/drawing/2010/main"/>
              </a:ext>
            </a:extLst>
          </a:blip>
          <a:srcRect/>
          <a:stretch/>
        </p:blipFill>
        <p:spPr>
          <a:xfrm>
            <a:off x="0" y="0"/>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4"/>
            <a:ext cx="6172412" cy="4573615"/>
          </a:xfrm>
        </p:spPr>
        <p:txBody>
          <a:bodyPr>
            <a:normAutofit/>
          </a:bodyPr>
          <a:lstStyle/>
          <a:p>
            <a:pPr marL="285750" indent="-285750">
              <a:lnSpc>
                <a:spcPct val="100000"/>
              </a:lnSpc>
              <a:buFont typeface="Arial" panose="020B0604020202020204" pitchFamily="34" charset="0"/>
              <a:buChar char="•"/>
            </a:pPr>
            <a:r>
              <a:rPr lang="en-US" sz="1800" spc="0" dirty="0">
                <a:latin typeface="Aptos" panose="020B0004020202020204" pitchFamily="34" charset="0"/>
              </a:rPr>
              <a:t>The number of emergency room visits related to product injuries decreased from ~14.7 million in 2017 to ~11.0 million in 2020. </a:t>
            </a:r>
          </a:p>
          <a:p>
            <a:pPr marL="285750" indent="-285750">
              <a:lnSpc>
                <a:spcPct val="100000"/>
              </a:lnSpc>
              <a:buFont typeface="Arial" panose="020B0604020202020204" pitchFamily="34" charset="0"/>
              <a:buChar char="•"/>
            </a:pPr>
            <a:r>
              <a:rPr lang="en-US" sz="1800" spc="0" dirty="0">
                <a:latin typeface="Aptos" panose="020B0004020202020204" pitchFamily="34" charset="0"/>
              </a:rPr>
              <a:t>The percentage of product-related emergency room visits as compared to all emergency room visits decreased from 10.6% in 2017 to 8.4% in 2020.</a:t>
            </a:r>
          </a:p>
          <a:p>
            <a:pPr marL="285750" indent="-285750">
              <a:lnSpc>
                <a:spcPct val="100000"/>
              </a:lnSpc>
              <a:buFont typeface="Arial" panose="020B0604020202020204" pitchFamily="34" charset="0"/>
              <a:buChar char="•"/>
            </a:pPr>
            <a:r>
              <a:rPr lang="en-US" sz="1800" spc="0" dirty="0">
                <a:latin typeface="Aptos" panose="020B0004020202020204" pitchFamily="34" charset="0"/>
              </a:rPr>
              <a:t>The most common product categories involved in injuries have not changed from 2013 to 2022:</a:t>
            </a:r>
          </a:p>
          <a:p>
            <a:pPr marL="914400" indent="-342900">
              <a:lnSpc>
                <a:spcPct val="100000"/>
              </a:lnSpc>
              <a:spcBef>
                <a:spcPts val="0"/>
              </a:spcBef>
              <a:buFont typeface="+mj-lt"/>
              <a:buAutoNum type="arabicPeriod"/>
            </a:pPr>
            <a:r>
              <a:rPr lang="en-US" sz="1800" spc="0" dirty="0">
                <a:latin typeface="Aptos" panose="020B0004020202020204" pitchFamily="34" charset="0"/>
              </a:rPr>
              <a:t>Building Structure and Equipment </a:t>
            </a:r>
            <a:r>
              <a:rPr lang="en-US" sz="1800" i="1" spc="0" dirty="0">
                <a:solidFill>
                  <a:schemeClr val="bg2">
                    <a:lumMod val="75000"/>
                  </a:schemeClr>
                </a:solidFill>
                <a:latin typeface="Aptos" panose="020B0004020202020204" pitchFamily="34" charset="0"/>
              </a:rPr>
              <a:t>(#2 in 2013-4)</a:t>
            </a:r>
          </a:p>
          <a:p>
            <a:pPr marL="914400" indent="-342900">
              <a:lnSpc>
                <a:spcPct val="100000"/>
              </a:lnSpc>
              <a:spcBef>
                <a:spcPts val="0"/>
              </a:spcBef>
              <a:buFont typeface="+mj-lt"/>
              <a:buAutoNum type="arabicPeriod"/>
            </a:pPr>
            <a:r>
              <a:rPr lang="en-US" sz="1800" spc="0" dirty="0">
                <a:latin typeface="Aptos" panose="020B0004020202020204" pitchFamily="34" charset="0"/>
              </a:rPr>
              <a:t>Sports and Recreation </a:t>
            </a:r>
            <a:r>
              <a:rPr lang="en-US" sz="1800" i="1" spc="0" dirty="0">
                <a:solidFill>
                  <a:schemeClr val="bg2">
                    <a:lumMod val="75000"/>
                  </a:schemeClr>
                </a:solidFill>
                <a:latin typeface="Aptos" panose="020B0004020202020204" pitchFamily="34" charset="0"/>
              </a:rPr>
              <a:t>(#1 in 2013-4)</a:t>
            </a:r>
          </a:p>
          <a:p>
            <a:pPr marL="914400" indent="-342900">
              <a:lnSpc>
                <a:spcPct val="100000"/>
              </a:lnSpc>
              <a:spcBef>
                <a:spcPts val="0"/>
              </a:spcBef>
              <a:buFont typeface="+mj-lt"/>
              <a:buAutoNum type="arabicPeriod"/>
            </a:pPr>
            <a:r>
              <a:rPr lang="en-US" sz="1800" spc="0" dirty="0">
                <a:latin typeface="Aptos" panose="020B0004020202020204" pitchFamily="34" charset="0"/>
              </a:rPr>
              <a:t>Furniture </a:t>
            </a:r>
          </a:p>
          <a:p>
            <a:pPr marL="914400" indent="-342900">
              <a:lnSpc>
                <a:spcPct val="100000"/>
              </a:lnSpc>
              <a:spcBef>
                <a:spcPts val="0"/>
              </a:spcBef>
              <a:buFont typeface="+mj-lt"/>
              <a:buAutoNum type="arabicPeriod"/>
            </a:pPr>
            <a:r>
              <a:rPr lang="en-US" sz="1800" spc="0" dirty="0">
                <a:latin typeface="Aptos" panose="020B0004020202020204" pitchFamily="34" charset="0"/>
              </a:rPr>
              <a:t>Home Goods, unpowered</a:t>
            </a:r>
          </a:p>
          <a:p>
            <a:pPr marL="914400" indent="-342900">
              <a:lnSpc>
                <a:spcPct val="100000"/>
              </a:lnSpc>
              <a:spcBef>
                <a:spcPts val="0"/>
              </a:spcBef>
              <a:buFont typeface="+mj-lt"/>
              <a:buAutoNum type="arabicPeriod"/>
            </a:pPr>
            <a:r>
              <a:rPr lang="en-US" sz="1800" spc="0" dirty="0">
                <a:latin typeface="Aptos" panose="020B0004020202020204" pitchFamily="34" charset="0"/>
              </a:rPr>
              <a:t>Tools</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19</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285295"/>
          </a:xfrm>
        </p:spPr>
        <p:txBody>
          <a:bodyPr>
            <a:noAutofit/>
          </a:bodyPr>
          <a:lstStyle/>
          <a:p>
            <a:r>
              <a:rPr lang="en-US" dirty="0">
                <a:latin typeface="Aptos" panose="020B0004020202020204" pitchFamily="34" charset="0"/>
              </a:rPr>
              <a:t>Introduction</a:t>
            </a:r>
          </a:p>
          <a:p>
            <a:r>
              <a:rPr lang="en-US" dirty="0">
                <a:latin typeface="Aptos" panose="020B0004020202020204" pitchFamily="34" charset="0"/>
              </a:rPr>
              <a:t>Objectives &amp; Scope</a:t>
            </a:r>
          </a:p>
          <a:p>
            <a:r>
              <a:rPr lang="en-US" dirty="0">
                <a:latin typeface="Aptos" panose="020B0004020202020204" pitchFamily="34" charset="0"/>
              </a:rPr>
              <a:t>Project Methodology</a:t>
            </a:r>
          </a:p>
          <a:p>
            <a:r>
              <a:rPr lang="en-US" dirty="0">
                <a:latin typeface="Aptos" panose="020B0004020202020204" pitchFamily="34" charset="0"/>
              </a:rPr>
              <a:t>Data</a:t>
            </a:r>
          </a:p>
          <a:p>
            <a:r>
              <a:rPr lang="en-US" dirty="0">
                <a:latin typeface="Aptos" panose="020B0004020202020204" pitchFamily="34" charset="0"/>
              </a:rPr>
              <a:t>Findings</a:t>
            </a:r>
          </a:p>
          <a:p>
            <a:r>
              <a:rPr lang="en-US" dirty="0">
                <a:latin typeface="Aptos" panose="020B0004020202020204" pitchFamily="34" charset="0"/>
              </a:rPr>
              <a:t>Recommendations</a:t>
            </a:r>
          </a:p>
        </p:txBody>
      </p:sp>
      <p:pic>
        <p:nvPicPr>
          <p:cNvPr id="29" name="Picture Placeholder 28" descr="Stethoscope on flat surfa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8155617" y="1116584"/>
            <a:ext cx="4036383" cy="5029573"/>
          </a:xfrm>
        </p:spPr>
      </p:pic>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a:lstStyle/>
          <a:p>
            <a:r>
              <a:rPr lang="en-US" dirty="0"/>
              <a:t>Product Injury Trend Analysis</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331829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lstStyle/>
          <a:p>
            <a:r>
              <a:rPr lang="en-US" dirty="0"/>
              <a:t>Findings</a:t>
            </a:r>
          </a:p>
        </p:txBody>
      </p:sp>
      <p:pic>
        <p:nvPicPr>
          <p:cNvPr id="11" name="Picture Placeholder 10" descr="Doctor with a patient">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1" y="11084"/>
            <a:ext cx="4613543" cy="2240503"/>
          </a:xfrm>
        </p:spPr>
      </p:pic>
      <p:pic>
        <p:nvPicPr>
          <p:cNvPr id="13" name="Picture Placeholder 12" descr="close up of calculator and stethoscope placed on invoice">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a:blip r:embed="rId4" cstate="print">
            <a:extLst>
              <a:ext uri="{28A0092B-C50C-407E-A947-70E740481C1C}">
                <a14:useLocalDpi xmlns:a14="http://schemas.microsoft.com/office/drawing/2010/main"/>
              </a:ext>
            </a:extLst>
          </a:blip>
          <a:srcRect/>
          <a:stretch/>
        </p:blipFill>
        <p:spPr>
          <a:xfrm>
            <a:off x="-2" y="2310581"/>
            <a:ext cx="4613544" cy="2240503"/>
          </a:xfrm>
        </p:spPr>
      </p:pic>
      <p:pic>
        <p:nvPicPr>
          <p:cNvPr id="8" name="Picture Placeholder 7" descr="People holding hands">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a:blip r:embed="rId5" cstate="print">
            <a:extLst>
              <a:ext uri="{28A0092B-C50C-407E-A947-70E740481C1C}">
                <a14:useLocalDpi xmlns:a14="http://schemas.microsoft.com/office/drawing/2010/main"/>
              </a:ext>
            </a:extLst>
          </a:blip>
          <a:srcRect/>
          <a:stretch/>
        </p:blipFill>
        <p:spPr>
          <a:xfrm>
            <a:off x="-1" y="4613572"/>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4"/>
            <a:ext cx="6172412" cy="4573615"/>
          </a:xfrm>
        </p:spPr>
        <p:txBody>
          <a:bodyPr>
            <a:normAutofit fontScale="92500"/>
          </a:bodyPr>
          <a:lstStyle/>
          <a:p>
            <a:pPr marL="285750" indent="-285750">
              <a:lnSpc>
                <a:spcPct val="100000"/>
              </a:lnSpc>
              <a:buFont typeface="Arial" panose="020B0604020202020204" pitchFamily="34" charset="0"/>
              <a:buChar char="•"/>
            </a:pPr>
            <a:r>
              <a:rPr lang="en-US" sz="1800" spc="0" dirty="0">
                <a:latin typeface="Aptos" panose="020B0004020202020204" pitchFamily="34" charset="0"/>
              </a:rPr>
              <a:t>Product injuries related to Farm Equipment increased the most, ~92%, between 2013 and 2022.</a:t>
            </a:r>
          </a:p>
          <a:p>
            <a:pPr marL="285750" indent="-285750">
              <a:lnSpc>
                <a:spcPct val="100000"/>
              </a:lnSpc>
              <a:buFont typeface="Arial" panose="020B0604020202020204" pitchFamily="34" charset="0"/>
              <a:buChar char="•"/>
            </a:pPr>
            <a:r>
              <a:rPr lang="en-US" sz="1800" spc="0" dirty="0">
                <a:latin typeface="Aptos" panose="020B0004020202020204" pitchFamily="34" charset="0"/>
              </a:rPr>
              <a:t>Product injuries related to Firearms and Hunting Equipment decreased the most, ~38%, between 2013 and 2022.</a:t>
            </a:r>
          </a:p>
          <a:p>
            <a:pPr marL="285750" indent="-285750">
              <a:lnSpc>
                <a:spcPct val="100000"/>
              </a:lnSpc>
              <a:buFont typeface="Arial" panose="020B0604020202020204" pitchFamily="34" charset="0"/>
              <a:buChar char="•"/>
            </a:pPr>
            <a:r>
              <a:rPr lang="en-US" sz="1800" spc="0" dirty="0">
                <a:latin typeface="Aptos" panose="020B0004020202020204" pitchFamily="34" charset="0"/>
              </a:rPr>
              <a:t>For 5 of the 10 years covered in this analysis, the most common injury type related to products is “Other”.</a:t>
            </a:r>
          </a:p>
          <a:p>
            <a:pPr marL="285750" indent="-285750">
              <a:lnSpc>
                <a:spcPct val="100000"/>
              </a:lnSpc>
              <a:buFont typeface="Arial" panose="020B0604020202020204" pitchFamily="34" charset="0"/>
              <a:buChar char="•"/>
            </a:pPr>
            <a:r>
              <a:rPr lang="en-US" sz="1800" spc="0" dirty="0">
                <a:latin typeface="Aptos" panose="020B0004020202020204" pitchFamily="34" charset="0"/>
              </a:rPr>
              <a:t>Adults (20-59 </a:t>
            </a:r>
            <a:r>
              <a:rPr lang="en-US" sz="1800" spc="0" dirty="0" err="1">
                <a:latin typeface="Aptos" panose="020B0004020202020204" pitchFamily="34" charset="0"/>
              </a:rPr>
              <a:t>yo</a:t>
            </a:r>
            <a:r>
              <a:rPr lang="en-US" sz="1800" spc="0" dirty="0">
                <a:latin typeface="Aptos" panose="020B0004020202020204" pitchFamily="34" charset="0"/>
              </a:rPr>
              <a:t>) make up the largest portion of emergency room visits related to product injuries, with Infants and Toddlers (0-4 </a:t>
            </a:r>
            <a:r>
              <a:rPr lang="en-US" sz="1800" spc="0" dirty="0" err="1">
                <a:latin typeface="Aptos" panose="020B0004020202020204" pitchFamily="34" charset="0"/>
              </a:rPr>
              <a:t>yo</a:t>
            </a:r>
            <a:r>
              <a:rPr lang="en-US" sz="1800" spc="0" dirty="0">
                <a:latin typeface="Aptos" panose="020B0004020202020204" pitchFamily="34" charset="0"/>
              </a:rPr>
              <a:t>) having the smallest number of visits.</a:t>
            </a:r>
          </a:p>
          <a:p>
            <a:pPr marL="285750" indent="-285750">
              <a:lnSpc>
                <a:spcPct val="100000"/>
              </a:lnSpc>
              <a:buFont typeface="Arial" panose="020B0604020202020204" pitchFamily="34" charset="0"/>
              <a:buChar char="•"/>
            </a:pPr>
            <a:r>
              <a:rPr lang="en-US" sz="1800" spc="0" dirty="0">
                <a:latin typeface="Aptos" panose="020B0004020202020204" pitchFamily="34" charset="0"/>
              </a:rPr>
              <a:t>While the order of the top 3 product categories changed based on sex and race, the categories did not change:</a:t>
            </a:r>
          </a:p>
          <a:p>
            <a:pPr marL="914400" indent="-285750">
              <a:lnSpc>
                <a:spcPct val="110000"/>
              </a:lnSpc>
              <a:spcBef>
                <a:spcPts val="0"/>
              </a:spcBef>
              <a:buFont typeface="Arial" panose="020B0604020202020204" pitchFamily="34" charset="0"/>
              <a:buChar char="•"/>
            </a:pPr>
            <a:r>
              <a:rPr lang="en-US" sz="1800" spc="0" dirty="0">
                <a:latin typeface="Aptos" panose="020B0004020202020204" pitchFamily="34" charset="0"/>
              </a:rPr>
              <a:t>Building Structure and Equipment</a:t>
            </a:r>
          </a:p>
          <a:p>
            <a:pPr marL="914400" indent="-285750">
              <a:lnSpc>
                <a:spcPct val="110000"/>
              </a:lnSpc>
              <a:spcBef>
                <a:spcPts val="0"/>
              </a:spcBef>
              <a:buFont typeface="Arial" panose="020B0604020202020204" pitchFamily="34" charset="0"/>
              <a:buChar char="•"/>
            </a:pPr>
            <a:r>
              <a:rPr lang="en-US" sz="1800" spc="0" dirty="0">
                <a:latin typeface="Aptos" panose="020B0004020202020204" pitchFamily="34" charset="0"/>
              </a:rPr>
              <a:t>Sports and Recreation</a:t>
            </a:r>
          </a:p>
          <a:p>
            <a:pPr marL="914400" indent="-285750">
              <a:lnSpc>
                <a:spcPct val="110000"/>
              </a:lnSpc>
              <a:spcBef>
                <a:spcPts val="0"/>
              </a:spcBef>
              <a:buFont typeface="Arial" panose="020B0604020202020204" pitchFamily="34" charset="0"/>
              <a:buChar char="•"/>
            </a:pPr>
            <a:r>
              <a:rPr lang="en-US" sz="1800" spc="0" dirty="0">
                <a:latin typeface="Aptos" panose="020B0004020202020204" pitchFamily="34" charset="0"/>
              </a:rPr>
              <a:t>Furniture</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20</a:t>
            </a:fld>
            <a:endParaRPr lang="en-US" dirty="0"/>
          </a:p>
        </p:txBody>
      </p:sp>
    </p:spTree>
    <p:extLst>
      <p:ext uri="{BB962C8B-B14F-4D97-AF65-F5344CB8AC3E}">
        <p14:creationId xmlns:p14="http://schemas.microsoft.com/office/powerpoint/2010/main" val="3876996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Next Steps – Future Analysis</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21</a:t>
            </a:fld>
            <a:endParaRPr lang="en-US" dirty="0"/>
          </a:p>
        </p:txBody>
      </p:sp>
      <p:sp>
        <p:nvSpPr>
          <p:cNvPr id="7" name="TextBox 6">
            <a:extLst>
              <a:ext uri="{FF2B5EF4-FFF2-40B4-BE49-F238E27FC236}">
                <a16:creationId xmlns:a16="http://schemas.microsoft.com/office/drawing/2014/main" id="{5FA1D81E-F29A-6948-AFB0-802230DA45E7}"/>
              </a:ext>
            </a:extLst>
          </p:cNvPr>
          <p:cNvSpPr txBox="1"/>
          <p:nvPr/>
        </p:nvSpPr>
        <p:spPr>
          <a:xfrm>
            <a:off x="1535371" y="2622226"/>
            <a:ext cx="10013709" cy="3539430"/>
          </a:xfrm>
          <a:prstGeom prst="rect">
            <a:avLst/>
          </a:prstGeom>
          <a:noFill/>
        </p:spPr>
        <p:txBody>
          <a:bodyPr wrap="square" rtlCol="0">
            <a:spAutoFit/>
          </a:bodyPr>
          <a:lstStyle/>
          <a:p>
            <a:r>
              <a:rPr lang="en-US" sz="2200" b="1" dirty="0">
                <a:solidFill>
                  <a:schemeClr val="tx1">
                    <a:lumMod val="75000"/>
                    <a:lumOff val="25000"/>
                  </a:schemeClr>
                </a:solidFill>
                <a:latin typeface="Aptos" panose="020B0004020202020204" pitchFamily="34" charset="0"/>
              </a:rPr>
              <a:t>Impact of COVID-19 Pandemic</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Can the significant drop in ER visits for product injuries be tied to COVID-19?</a:t>
            </a:r>
          </a:p>
          <a:p>
            <a:endParaRPr lang="en-US" sz="2000" dirty="0">
              <a:solidFill>
                <a:schemeClr val="tx1">
                  <a:lumMod val="75000"/>
                  <a:lumOff val="25000"/>
                </a:schemeClr>
              </a:solidFill>
              <a:latin typeface="Aptos" panose="020B0004020202020204" pitchFamily="34" charset="0"/>
            </a:endParaRPr>
          </a:p>
          <a:p>
            <a:r>
              <a:rPr lang="en-US" sz="2000" b="1" dirty="0">
                <a:solidFill>
                  <a:schemeClr val="tx1">
                    <a:lumMod val="75000"/>
                    <a:lumOff val="25000"/>
                  </a:schemeClr>
                </a:solidFill>
                <a:latin typeface="Aptos" panose="020B0004020202020204" pitchFamily="34" charset="0"/>
              </a:rPr>
              <a:t>Product Categories</a:t>
            </a:r>
            <a:endParaRPr lang="en-US" sz="20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The assignment of categories was an ad-hoc process. How has this impacted the analysis? Is there a generally accepted way to categorize products?</a:t>
            </a:r>
          </a:p>
          <a:p>
            <a:endParaRPr lang="en-US" sz="1000" dirty="0">
              <a:solidFill>
                <a:schemeClr val="tx1">
                  <a:lumMod val="75000"/>
                  <a:lumOff val="25000"/>
                </a:schemeClr>
              </a:solidFill>
              <a:latin typeface="Aptos" panose="020B0004020202020204" pitchFamily="34" charset="0"/>
            </a:endParaRPr>
          </a:p>
          <a:p>
            <a:r>
              <a:rPr lang="en-US" sz="2200" b="1" dirty="0">
                <a:solidFill>
                  <a:schemeClr val="tx1">
                    <a:lumMod val="75000"/>
                    <a:lumOff val="25000"/>
                  </a:schemeClr>
                </a:solidFill>
                <a:latin typeface="Aptos" panose="020B0004020202020204" pitchFamily="34" charset="0"/>
              </a:rPr>
              <a:t>Other Diagnosis</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Given that “Other” is the top diagnosis for 5 of the 10 years examined, analysis of the Other Diagnosis text field may shed light on why so many injuries are not covered by the 29 predefined values</a:t>
            </a:r>
          </a:p>
          <a:p>
            <a:endParaRPr lang="en-US" sz="1000" dirty="0">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170368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Next Steps – Future Analysis</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22</a:t>
            </a:fld>
            <a:endParaRPr lang="en-US" dirty="0"/>
          </a:p>
        </p:txBody>
      </p:sp>
      <p:sp>
        <p:nvSpPr>
          <p:cNvPr id="7" name="TextBox 6">
            <a:extLst>
              <a:ext uri="{FF2B5EF4-FFF2-40B4-BE49-F238E27FC236}">
                <a16:creationId xmlns:a16="http://schemas.microsoft.com/office/drawing/2014/main" id="{5FA1D81E-F29A-6948-AFB0-802230DA45E7}"/>
              </a:ext>
            </a:extLst>
          </p:cNvPr>
          <p:cNvSpPr txBox="1"/>
          <p:nvPr/>
        </p:nvSpPr>
        <p:spPr>
          <a:xfrm>
            <a:off x="1535371" y="2622226"/>
            <a:ext cx="10013709" cy="2277547"/>
          </a:xfrm>
          <a:prstGeom prst="rect">
            <a:avLst/>
          </a:prstGeom>
          <a:noFill/>
        </p:spPr>
        <p:txBody>
          <a:bodyPr wrap="square" rtlCol="0">
            <a:spAutoFit/>
          </a:bodyPr>
          <a:lstStyle/>
          <a:p>
            <a:r>
              <a:rPr lang="en-US" sz="2200" b="1" dirty="0">
                <a:solidFill>
                  <a:schemeClr val="tx1">
                    <a:lumMod val="75000"/>
                    <a:lumOff val="25000"/>
                  </a:schemeClr>
                </a:solidFill>
                <a:latin typeface="Aptos" panose="020B0004020202020204" pitchFamily="34" charset="0"/>
              </a:rPr>
              <a:t>Demographics</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Do the product injuries by age group, sex, and race align with proportions in the general population?</a:t>
            </a:r>
          </a:p>
          <a:p>
            <a:endParaRPr lang="en-US" sz="2000" dirty="0">
              <a:solidFill>
                <a:schemeClr val="tx1">
                  <a:lumMod val="75000"/>
                  <a:lumOff val="25000"/>
                </a:schemeClr>
              </a:solidFill>
              <a:latin typeface="Aptos" panose="020B0004020202020204" pitchFamily="34" charset="0"/>
            </a:endParaRPr>
          </a:p>
          <a:p>
            <a:r>
              <a:rPr lang="en-US" sz="2000" b="1" dirty="0">
                <a:solidFill>
                  <a:schemeClr val="tx1">
                    <a:lumMod val="75000"/>
                    <a:lumOff val="25000"/>
                  </a:schemeClr>
                </a:solidFill>
                <a:latin typeface="Aptos" panose="020B0004020202020204" pitchFamily="34" charset="0"/>
              </a:rPr>
              <a:t>Correlation Analysis</a:t>
            </a:r>
            <a:endParaRPr lang="en-US" sz="20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Perform formal correlation analysis on the data set</a:t>
            </a:r>
          </a:p>
          <a:p>
            <a:endParaRPr lang="en-US" sz="1000" dirty="0">
              <a:solidFill>
                <a:schemeClr val="tx1">
                  <a:lumMod val="75000"/>
                  <a:lumOff val="25000"/>
                </a:schemeClr>
              </a:solidFill>
              <a:latin typeface="Aptos" panose="020B0004020202020204" pitchFamily="34" charset="0"/>
            </a:endParaRPr>
          </a:p>
          <a:p>
            <a:endParaRPr lang="en-US" sz="1000" dirty="0">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2853813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a:lstStyle/>
          <a:p>
            <a:r>
              <a:rPr lang="en-US" dirty="0"/>
              <a:t>THANK YOU</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6858023" y="4941"/>
            <a:ext cx="5333977" cy="3392053"/>
          </a:xfrm>
        </p:spPr>
      </p:pic>
      <p:pic>
        <p:nvPicPr>
          <p:cNvPr id="30" name="Picture Placeholder 29" descr="Light on a wheelchair">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a:blip r:embed="rId4" cstate="print">
            <a:extLst>
              <a:ext uri="{BEBA8EAE-BF5A-486C-A8C5-ECC9F3942E4B}">
                <a14:imgProps xmlns:a14="http://schemas.microsoft.com/office/drawing/2010/main">
                  <a14:imgLayer r:embed="rId5">
                    <a14:imgEffect>
                      <a14:brightnessContrast bright="-9000"/>
                    </a14:imgEffect>
                  </a14:imgLayer>
                </a14:imgProps>
              </a:ext>
              <a:ext uri="{28A0092B-C50C-407E-A947-70E740481C1C}">
                <a14:useLocalDpi xmlns:a14="http://schemas.microsoft.com/office/drawing/2010/main"/>
              </a:ext>
            </a:extLst>
          </a:blip>
          <a:srcRect/>
          <a:stretch/>
        </p:blipFill>
        <p:spPr>
          <a:xfrm>
            <a:off x="1067712" y="3461002"/>
            <a:ext cx="5728215" cy="3396997"/>
          </a:xfrm>
        </p:spPr>
      </p:pic>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dirty="0"/>
              <a:t>Presentation Title</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23</a:t>
            </a:fld>
            <a:endParaRPr lang="en-US" dirty="0"/>
          </a:p>
        </p:txBody>
      </p:sp>
    </p:spTree>
    <p:extLst>
      <p:ext uri="{BB962C8B-B14F-4D97-AF65-F5344CB8AC3E}">
        <p14:creationId xmlns:p14="http://schemas.microsoft.com/office/powerpoint/2010/main" val="79820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8934" y="1834005"/>
            <a:ext cx="10900146" cy="3617821"/>
          </a:xfrm>
        </p:spPr>
        <p:txBody>
          <a:bodyPr>
            <a:noAutofit/>
          </a:bodyPr>
          <a:lstStyle/>
          <a:p>
            <a:pPr marL="0" indent="0">
              <a:lnSpc>
                <a:spcPct val="100000"/>
              </a:lnSpc>
              <a:spcBef>
                <a:spcPts val="0"/>
              </a:spcBef>
              <a:spcAft>
                <a:spcPts val="1800"/>
              </a:spcAft>
              <a:buNone/>
            </a:pPr>
            <a:r>
              <a:rPr lang="en-US" sz="1800" spc="0" dirty="0">
                <a:latin typeface="Aptos" panose="020B0004020202020204" pitchFamily="34" charset="0"/>
              </a:rPr>
              <a:t>“Archived Annual NEISS Data.” 2013 – 2022, </a:t>
            </a:r>
            <a:r>
              <a:rPr lang="en-US" sz="1800" i="1" spc="0" dirty="0">
                <a:latin typeface="Aptos" panose="020B0004020202020204" pitchFamily="34" charset="0"/>
              </a:rPr>
              <a:t>United States Consumer Product Safety Commission</a:t>
            </a:r>
            <a:r>
              <a:rPr lang="en-US" sz="1800" spc="0" dirty="0">
                <a:latin typeface="Aptos" panose="020B0004020202020204" pitchFamily="34" charset="0"/>
              </a:rPr>
              <a:t>, [Microsoft Excel], </a:t>
            </a:r>
            <a:r>
              <a:rPr lang="en-US" sz="1800" spc="0" dirty="0">
                <a:solidFill>
                  <a:srgbClr val="002060"/>
                </a:solidFill>
                <a:latin typeface="Aptos" panose="020B0004020202020204" pitchFamily="34" charset="0"/>
                <a:hlinkClick r:id="rId3"/>
              </a:rPr>
              <a:t>https://www.cpsc.gov/cgibin/NEISSQuery/home.aspx</a:t>
            </a:r>
            <a:r>
              <a:rPr lang="en-US" sz="1800" spc="0" dirty="0">
                <a:solidFill>
                  <a:srgbClr val="002060"/>
                </a:solidFill>
                <a:latin typeface="Aptos" panose="020B0004020202020204" pitchFamily="34" charset="0"/>
              </a:rPr>
              <a:t>.  </a:t>
            </a:r>
            <a:r>
              <a:rPr lang="en-US" sz="1800" spc="0" dirty="0">
                <a:solidFill>
                  <a:schemeClr val="tx1"/>
                </a:solidFill>
                <a:latin typeface="Aptos" panose="020B0004020202020204" pitchFamily="34" charset="0"/>
              </a:rPr>
              <a:t>Accessed Jan 24, 2024.</a:t>
            </a:r>
            <a:endParaRPr lang="en-US" sz="1800" spc="0" dirty="0">
              <a:latin typeface="Aptos" panose="020B0004020202020204" pitchFamily="34" charset="0"/>
            </a:endParaRPr>
          </a:p>
          <a:p>
            <a:pPr marL="0" indent="0">
              <a:lnSpc>
                <a:spcPct val="100000"/>
              </a:lnSpc>
              <a:spcBef>
                <a:spcPts val="0"/>
              </a:spcBef>
              <a:spcAft>
                <a:spcPts val="1800"/>
              </a:spcAft>
              <a:buNone/>
            </a:pPr>
            <a:r>
              <a:rPr lang="en-US" sz="1800" spc="0" dirty="0">
                <a:latin typeface="Aptos" panose="020B0004020202020204" pitchFamily="34" charset="0"/>
              </a:rPr>
              <a:t>“NEISS Data Dictionary.”, </a:t>
            </a:r>
            <a:r>
              <a:rPr lang="en-US" sz="1800" i="1" spc="0" dirty="0">
                <a:latin typeface="Aptos" panose="020B0004020202020204" pitchFamily="34" charset="0"/>
              </a:rPr>
              <a:t>United States Consumer Product Safety Commission</a:t>
            </a:r>
            <a:r>
              <a:rPr lang="en-US" sz="1800" spc="0" dirty="0">
                <a:latin typeface="Aptos" panose="020B0004020202020204" pitchFamily="34" charset="0"/>
              </a:rPr>
              <a:t>, [Microsoft Excel</a:t>
            </a:r>
            <a:r>
              <a:rPr lang="en-US" sz="1800" spc="0" dirty="0">
                <a:solidFill>
                  <a:srgbClr val="002060"/>
                </a:solidFill>
                <a:latin typeface="Aptos" panose="020B0004020202020204" pitchFamily="34" charset="0"/>
              </a:rPr>
              <a:t>], </a:t>
            </a:r>
            <a:r>
              <a:rPr lang="en-US" sz="1800" spc="0" dirty="0">
                <a:solidFill>
                  <a:srgbClr val="002060"/>
                </a:solidFill>
                <a:latin typeface="Aptos" panose="020B0004020202020204" pitchFamily="34" charset="0"/>
                <a:hlinkClick r:id="rId4"/>
              </a:rPr>
              <a:t>https://www.cpsc.gov/s3fs-public/DataDictionary042022.xlsx?VersionId=ZudA.bM6W3epO1LHUp_XwQjL8q7zIgvD</a:t>
            </a:r>
            <a:r>
              <a:rPr lang="en-US" sz="1800" spc="0" dirty="0">
                <a:latin typeface="Aptos" panose="020B0004020202020204" pitchFamily="34" charset="0"/>
              </a:rPr>
              <a:t>. Access Feb 1, 2024.</a:t>
            </a:r>
          </a:p>
          <a:p>
            <a:pPr marL="0" indent="0">
              <a:lnSpc>
                <a:spcPct val="100000"/>
              </a:lnSpc>
              <a:spcBef>
                <a:spcPts val="0"/>
              </a:spcBef>
              <a:spcAft>
                <a:spcPts val="1800"/>
              </a:spcAft>
              <a:buNone/>
            </a:pPr>
            <a:r>
              <a:rPr lang="en-US" sz="1800" spc="0" dirty="0">
                <a:latin typeface="Aptos" panose="020B0004020202020204" pitchFamily="34" charset="0"/>
              </a:rPr>
              <a:t>National Center for Health Statistics. Emergency Department Visits in the United States, 2016-2021. Generated interactively: April 30, 2024 from </a:t>
            </a:r>
            <a:r>
              <a:rPr lang="en-US" sz="1800" spc="0" dirty="0">
                <a:latin typeface="Aptos" panose="020B0004020202020204" pitchFamily="34" charset="0"/>
                <a:hlinkClick r:id="rId5"/>
              </a:rPr>
              <a:t>https://www.cdc.gov/nchs/dhcs/ed-visits/index.htm</a:t>
            </a:r>
            <a:endParaRPr lang="en-US" sz="1800" spc="0" dirty="0">
              <a:latin typeface="Aptos" panose="020B0004020202020204" pitchFamily="34" charset="0"/>
            </a:endParaRPr>
          </a:p>
          <a:p>
            <a:pPr marL="0" indent="0">
              <a:lnSpc>
                <a:spcPct val="100000"/>
              </a:lnSpc>
              <a:spcBef>
                <a:spcPts val="0"/>
              </a:spcBef>
              <a:spcAft>
                <a:spcPts val="1800"/>
              </a:spcAft>
              <a:buNone/>
            </a:pPr>
            <a:r>
              <a:rPr lang="en-US" sz="1800" spc="0" dirty="0">
                <a:latin typeface="Aptos" panose="020B0004020202020204" pitchFamily="34" charset="0"/>
              </a:rPr>
              <a:t>“National Electronic Injury Surveillance System (NEISS)”, </a:t>
            </a:r>
            <a:r>
              <a:rPr lang="en-US" sz="1800" i="1" spc="0" dirty="0">
                <a:latin typeface="Aptos" panose="020B0004020202020204" pitchFamily="34" charset="0"/>
              </a:rPr>
              <a:t>United States Consumer Product Safety Commission, </a:t>
            </a:r>
            <a:r>
              <a:rPr lang="en-US" sz="1800" spc="0" dirty="0">
                <a:latin typeface="Aptos" panose="020B0004020202020204" pitchFamily="34" charset="0"/>
                <a:hlinkClick r:id="rId6"/>
              </a:rPr>
              <a:t>https://www.cpsc.gov/Research--Statistics/NEISS-Injury-Data</a:t>
            </a:r>
            <a:r>
              <a:rPr lang="en-US" sz="1800" spc="0" dirty="0">
                <a:latin typeface="Aptos" panose="020B0004020202020204" pitchFamily="34" charset="0"/>
              </a:rPr>
              <a:t>. Accessed Apr 18, 2024.</a:t>
            </a:r>
          </a:p>
        </p:txBody>
      </p:sp>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Appendix A – Source Data</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Product Injury Trend Analysis</a:t>
            </a: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24</a:t>
            </a:fld>
            <a:endParaRPr lang="en-US" dirty="0"/>
          </a:p>
        </p:txBody>
      </p:sp>
    </p:spTree>
    <p:extLst>
      <p:ext uri="{BB962C8B-B14F-4D97-AF65-F5344CB8AC3E}">
        <p14:creationId xmlns:p14="http://schemas.microsoft.com/office/powerpoint/2010/main" val="22545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8934" y="1834005"/>
            <a:ext cx="10900146" cy="3617821"/>
          </a:xfrm>
        </p:spPr>
        <p:txBody>
          <a:bodyPr>
            <a:noAutofit/>
          </a:bodyPr>
          <a:lstStyle/>
          <a:p>
            <a:pPr marL="0" indent="0">
              <a:lnSpc>
                <a:spcPct val="100000"/>
              </a:lnSpc>
              <a:spcBef>
                <a:spcPts val="0"/>
              </a:spcBef>
              <a:spcAft>
                <a:spcPts val="1800"/>
              </a:spcAft>
              <a:buNone/>
            </a:pPr>
            <a:r>
              <a:rPr lang="en-US" sz="1800" spc="0" dirty="0">
                <a:latin typeface="Aptos" panose="020B0004020202020204" pitchFamily="34" charset="0"/>
              </a:rPr>
              <a:t>Rui P, Kang K. National Hospital Ambulatory Medical Care Survey: 2015 Emergency Department Summary Tables. Available from: </a:t>
            </a:r>
            <a:r>
              <a:rPr lang="en-US" sz="1800" spc="0" dirty="0">
                <a:latin typeface="Aptos" panose="020B0004020202020204" pitchFamily="34" charset="0"/>
                <a:hlinkClick r:id="rId3"/>
              </a:rPr>
              <a:t>http://www.cdc.gov/nchs/data/ahcd/nhamcs_emergency/2015_ed_web_tables.pdf</a:t>
            </a:r>
            <a:endParaRPr lang="en-US" sz="1800" spc="0" dirty="0">
              <a:latin typeface="Aptos" panose="020B0004020202020204" pitchFamily="34" charset="0"/>
            </a:endParaRPr>
          </a:p>
          <a:p>
            <a:pPr marL="0" indent="0">
              <a:lnSpc>
                <a:spcPct val="100000"/>
              </a:lnSpc>
              <a:spcBef>
                <a:spcPts val="0"/>
              </a:spcBef>
              <a:spcAft>
                <a:spcPts val="1800"/>
              </a:spcAft>
              <a:buNone/>
            </a:pPr>
            <a:r>
              <a:rPr lang="en-US" sz="1800" spc="0" dirty="0">
                <a:latin typeface="Aptos" panose="020B0004020202020204" pitchFamily="34" charset="0"/>
              </a:rPr>
              <a:t>Rui P, Kang K. National Hospital Ambulatory Medical Care Survey: 2014 Emergency Department Summary Tables.  Available from:  </a:t>
            </a:r>
            <a:r>
              <a:rPr lang="en-US" sz="1800" spc="0" dirty="0">
                <a:latin typeface="Aptos" panose="020B0004020202020204" pitchFamily="34" charset="0"/>
                <a:hlinkClick r:id="rId4"/>
              </a:rPr>
              <a:t>http://www.cdc.gov/nchs/data/ahcd/nhamcs_emergency/2014_ed_web_tables.pdf</a:t>
            </a:r>
            <a:endParaRPr lang="en-US" sz="1800" spc="0" dirty="0">
              <a:latin typeface="Aptos" panose="020B0004020202020204" pitchFamily="34" charset="0"/>
            </a:endParaRPr>
          </a:p>
          <a:p>
            <a:pPr marL="0" indent="0">
              <a:lnSpc>
                <a:spcPct val="100000"/>
              </a:lnSpc>
              <a:spcBef>
                <a:spcPts val="0"/>
              </a:spcBef>
              <a:spcAft>
                <a:spcPts val="1800"/>
              </a:spcAft>
              <a:buNone/>
            </a:pPr>
            <a:r>
              <a:rPr lang="en-US" sz="1800" spc="0" dirty="0">
                <a:latin typeface="Aptos" panose="020B0004020202020204" pitchFamily="34" charset="0"/>
              </a:rPr>
              <a:t>Rui P, Kang K, Albert M. National Hospital Ambulatory Medical Care Survey: 2013 Emergency Department Summary Tables.  Available from:  </a:t>
            </a:r>
            <a:r>
              <a:rPr lang="en-US" sz="1800" spc="0" dirty="0">
                <a:latin typeface="Aptos" panose="020B0004020202020204" pitchFamily="34" charset="0"/>
                <a:hlinkClick r:id="rId5"/>
              </a:rPr>
              <a:t>http://www.cdc.gov/nchs/data/ahcd/nhamcs_emergency/2013_ed_web_tables.pdf</a:t>
            </a:r>
            <a:endParaRPr lang="en-US" sz="1800" spc="0" dirty="0">
              <a:latin typeface="Aptos" panose="020B0004020202020204" pitchFamily="34" charset="0"/>
            </a:endParaRPr>
          </a:p>
          <a:p>
            <a:pPr marL="0" indent="0">
              <a:lnSpc>
                <a:spcPct val="100000"/>
              </a:lnSpc>
              <a:spcBef>
                <a:spcPts val="0"/>
              </a:spcBef>
              <a:spcAft>
                <a:spcPts val="1200"/>
              </a:spcAft>
              <a:buNone/>
            </a:pPr>
            <a:endParaRPr lang="en-US" sz="1800" dirty="0">
              <a:latin typeface="Aptos" panose="020B0004020202020204" pitchFamily="34" charset="0"/>
            </a:endParaRPr>
          </a:p>
          <a:p>
            <a:pPr marL="0" indent="0">
              <a:lnSpc>
                <a:spcPct val="100000"/>
              </a:lnSpc>
              <a:spcBef>
                <a:spcPts val="0"/>
              </a:spcBef>
              <a:spcAft>
                <a:spcPts val="1200"/>
              </a:spcAft>
              <a:buNone/>
            </a:pPr>
            <a:endParaRPr lang="en-US" sz="1800" dirty="0">
              <a:latin typeface="Aptos" panose="020B0004020202020204" pitchFamily="34" charset="0"/>
            </a:endParaRPr>
          </a:p>
        </p:txBody>
      </p:sp>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Appendix A – Source Data</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Product Injury Trend Analysis</a:t>
            </a: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25</a:t>
            </a:fld>
            <a:endParaRPr lang="en-US" dirty="0"/>
          </a:p>
        </p:txBody>
      </p:sp>
    </p:spTree>
    <p:extLst>
      <p:ext uri="{BB962C8B-B14F-4D97-AF65-F5344CB8AC3E}">
        <p14:creationId xmlns:p14="http://schemas.microsoft.com/office/powerpoint/2010/main" val="264070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Appendix B - Documentation</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8934" y="1837944"/>
            <a:ext cx="10900146" cy="3681392"/>
          </a:xfrm>
        </p:spPr>
        <p:txBody>
          <a:bodyPr>
            <a:noAutofit/>
          </a:bodyPr>
          <a:lstStyle/>
          <a:p>
            <a:pPr marL="0" indent="0">
              <a:lnSpc>
                <a:spcPct val="100000"/>
              </a:lnSpc>
              <a:spcBef>
                <a:spcPts val="1800"/>
              </a:spcBef>
              <a:buNone/>
            </a:pPr>
            <a:r>
              <a:rPr lang="en-US" sz="1800" spc="0" dirty="0">
                <a:latin typeface="Aptos" panose="020B0004020202020204" pitchFamily="34" charset="0"/>
              </a:rPr>
              <a:t>“National Electronic Injury Surveillance System (NEISS).” </a:t>
            </a:r>
            <a:r>
              <a:rPr lang="en-US" sz="1800" i="1" spc="0" dirty="0">
                <a:latin typeface="Aptos" panose="020B0004020202020204" pitchFamily="34" charset="0"/>
              </a:rPr>
              <a:t>United States Consumer Product Safety Commission</a:t>
            </a:r>
            <a:r>
              <a:rPr lang="en-US" sz="1800" spc="0" dirty="0">
                <a:latin typeface="Aptos" panose="020B0004020202020204" pitchFamily="34" charset="0"/>
              </a:rPr>
              <a:t>, </a:t>
            </a:r>
            <a:r>
              <a:rPr lang="en-US" sz="1800" spc="0" dirty="0">
                <a:solidFill>
                  <a:srgbClr val="002060"/>
                </a:solidFill>
                <a:latin typeface="Aptos" panose="020B0004020202020204" pitchFamily="34" charset="0"/>
                <a:hlinkClick r:id="rId3"/>
              </a:rPr>
              <a:t>https://www.cpsc.gov/Research--Statistics/NEISS-Injury-Data</a:t>
            </a:r>
            <a:r>
              <a:rPr lang="en-US" sz="1800" spc="0" dirty="0">
                <a:latin typeface="Aptos" panose="020B0004020202020204" pitchFamily="34" charset="0"/>
              </a:rPr>
              <a:t>. Accessed Feb 1, 2024.</a:t>
            </a:r>
          </a:p>
          <a:p>
            <a:pPr marL="0" indent="0">
              <a:lnSpc>
                <a:spcPct val="100000"/>
              </a:lnSpc>
              <a:spcBef>
                <a:spcPts val="1800"/>
              </a:spcBef>
              <a:buNone/>
            </a:pPr>
            <a:r>
              <a:rPr lang="en-US" sz="1800" spc="0" dirty="0">
                <a:latin typeface="Aptos" panose="020B0004020202020204" pitchFamily="34" charset="0"/>
              </a:rPr>
              <a:t>“NEISS Coding Manual.” </a:t>
            </a:r>
            <a:r>
              <a:rPr lang="en-US" sz="1800" i="1" spc="0" dirty="0">
                <a:latin typeface="Aptos" panose="020B0004020202020204" pitchFamily="34" charset="0"/>
              </a:rPr>
              <a:t>United States Consumer Product Safety Commission, </a:t>
            </a:r>
            <a:r>
              <a:rPr lang="en-US" sz="1800" spc="0" dirty="0">
                <a:solidFill>
                  <a:srgbClr val="002060"/>
                </a:solidFill>
                <a:latin typeface="Aptos" panose="020B0004020202020204" pitchFamily="34" charset="0"/>
                <a:hlinkClick r:id="rId4"/>
              </a:rPr>
              <a:t>https://www.cpsc.gov/s3fs-public/January-2024-NEISS-CPSC-only-Coding-Manual.pdf?VersionId=bEaz2iKYDAlz8KA60KEKKrLrXZW3kLOj</a:t>
            </a:r>
            <a:r>
              <a:rPr lang="en-US" sz="1800" spc="0" dirty="0">
                <a:solidFill>
                  <a:srgbClr val="002060"/>
                </a:solidFill>
                <a:latin typeface="Aptos" panose="020B0004020202020204" pitchFamily="34" charset="0"/>
              </a:rPr>
              <a:t>. </a:t>
            </a:r>
            <a:r>
              <a:rPr lang="en-US" sz="1800" spc="0" dirty="0">
                <a:latin typeface="Aptos" panose="020B0004020202020204" pitchFamily="34" charset="0"/>
              </a:rPr>
              <a:t>[PDF]. Accessed Jan 24, 2024.</a:t>
            </a:r>
          </a:p>
          <a:p>
            <a:pPr marL="0" indent="0">
              <a:lnSpc>
                <a:spcPct val="100000"/>
              </a:lnSpc>
              <a:spcBef>
                <a:spcPts val="1800"/>
              </a:spcBef>
              <a:buNone/>
            </a:pPr>
            <a:r>
              <a:rPr lang="en-US" sz="1800" spc="0" dirty="0">
                <a:latin typeface="Aptos" panose="020B0004020202020204" pitchFamily="34" charset="0"/>
              </a:rPr>
              <a:t>“NEISS Sample Design 1997-Present.” </a:t>
            </a:r>
            <a:r>
              <a:rPr lang="en-US" sz="1800" i="1" spc="0" dirty="0">
                <a:latin typeface="Aptos" panose="020B0004020202020204" pitchFamily="34" charset="0"/>
              </a:rPr>
              <a:t>United States Consumer Product Safety Commission, </a:t>
            </a:r>
            <a:r>
              <a:rPr lang="en-US" sz="1800" spc="0" dirty="0">
                <a:latin typeface="Aptos" panose="020B0004020202020204" pitchFamily="34" charset="0"/>
                <a:hlinkClick r:id="rId5"/>
              </a:rPr>
              <a:t>https://www.cpsc.gov/s3fs-public/pdfs/blk_media_2001d011-6b6.pdf</a:t>
            </a:r>
            <a:r>
              <a:rPr lang="en-US" sz="1800" spc="0" dirty="0">
                <a:latin typeface="Aptos" panose="020B0004020202020204" pitchFamily="34" charset="0"/>
              </a:rPr>
              <a:t>. [PDF]. Accessed Apr 19, 2004.</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Product Injury Trend Analysis</a:t>
            </a: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26</a:t>
            </a:fld>
            <a:endParaRPr lang="en-US" dirty="0"/>
          </a:p>
        </p:txBody>
      </p:sp>
    </p:spTree>
    <p:extLst>
      <p:ext uri="{BB962C8B-B14F-4D97-AF65-F5344CB8AC3E}">
        <p14:creationId xmlns:p14="http://schemas.microsoft.com/office/powerpoint/2010/main" val="4106414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r>
              <a:rPr lang="en-US" dirty="0"/>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3461004"/>
            <a:ext cx="4613547" cy="3396996"/>
          </a:xfrm>
        </p:spPr>
      </p:pic>
      <p:pic>
        <p:nvPicPr>
          <p:cNvPr id="26" name="Picture Placeholder 25" descr="Therapist massaging patient's hand">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a:stretch/>
        </p:blipFill>
        <p:spPr>
          <a:xfrm>
            <a:off x="0" y="0"/>
            <a:ext cx="4613548" cy="3396994"/>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a:normAutofit/>
          </a:bodyPr>
          <a:lstStyle/>
          <a:p>
            <a:pPr>
              <a:lnSpc>
                <a:spcPct val="100000"/>
              </a:lnSpc>
            </a:pPr>
            <a:r>
              <a:rPr lang="en-US" sz="2000" dirty="0">
                <a:latin typeface="Aptos" panose="020B0004020202020204" pitchFamily="34" charset="0"/>
              </a:rPr>
              <a:t>The Consumer Product Safety Commission maintains a surveillance system (NEISS) to track injury data related to consumer products. The data is collected from a representative sample of emergency rooms in the United States, covering more than 45 years.</a:t>
            </a:r>
          </a:p>
          <a:p>
            <a:pPr>
              <a:lnSpc>
                <a:spcPct val="100000"/>
              </a:lnSpc>
            </a:pPr>
            <a:r>
              <a:rPr lang="en-US" sz="2000" dirty="0">
                <a:latin typeface="Aptos" panose="020B0004020202020204" pitchFamily="34" charset="0"/>
              </a:rPr>
              <a:t>This project will explore the NEISS injury data from 2013 through 2022.</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Objectives &amp; Scope</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4</a:t>
            </a:fld>
            <a:endParaRPr lang="en-US" dirty="0"/>
          </a:p>
        </p:txBody>
      </p:sp>
      <p:sp>
        <p:nvSpPr>
          <p:cNvPr id="7" name="TextBox 6">
            <a:extLst>
              <a:ext uri="{FF2B5EF4-FFF2-40B4-BE49-F238E27FC236}">
                <a16:creationId xmlns:a16="http://schemas.microsoft.com/office/drawing/2014/main" id="{5FA1D81E-F29A-6948-AFB0-802230DA45E7}"/>
              </a:ext>
            </a:extLst>
          </p:cNvPr>
          <p:cNvSpPr txBox="1"/>
          <p:nvPr/>
        </p:nvSpPr>
        <p:spPr>
          <a:xfrm>
            <a:off x="1535371" y="2622226"/>
            <a:ext cx="10013709" cy="2954655"/>
          </a:xfrm>
          <a:prstGeom prst="rect">
            <a:avLst/>
          </a:prstGeom>
          <a:noFill/>
        </p:spPr>
        <p:txBody>
          <a:bodyPr wrap="square" rtlCol="0">
            <a:spAutoFit/>
          </a:bodyPr>
          <a:lstStyle/>
          <a:p>
            <a:r>
              <a:rPr lang="en-US" sz="2400" b="1" dirty="0">
                <a:solidFill>
                  <a:schemeClr val="tx1">
                    <a:lumMod val="75000"/>
                    <a:lumOff val="25000"/>
                  </a:schemeClr>
                </a:solidFill>
                <a:latin typeface="Aptos" panose="020B0004020202020204" pitchFamily="34" charset="0"/>
              </a:rPr>
              <a:t>Trend Analysis:</a:t>
            </a:r>
          </a:p>
          <a:p>
            <a:r>
              <a:rPr lang="en-US" sz="2000" dirty="0">
                <a:solidFill>
                  <a:schemeClr val="tx1">
                    <a:lumMod val="75000"/>
                    <a:lumOff val="25000"/>
                  </a:schemeClr>
                </a:solidFill>
                <a:latin typeface="Aptos" panose="020B0004020202020204" pitchFamily="34" charset="0"/>
              </a:rPr>
              <a:t>Review the injury data published by NEISS and explore trends related to:</a:t>
            </a:r>
          </a:p>
          <a:p>
            <a:pPr marL="285750" indent="-285750">
              <a:buFont typeface="Arial" panose="020B0604020202020204" pitchFamily="34" charset="0"/>
              <a:buChar char="•"/>
            </a:pPr>
            <a:r>
              <a:rPr lang="en-US" sz="2000" dirty="0">
                <a:solidFill>
                  <a:schemeClr val="tx1">
                    <a:lumMod val="75000"/>
                    <a:lumOff val="25000"/>
                  </a:schemeClr>
                </a:solidFill>
                <a:latin typeface="Aptos" panose="020B0004020202020204" pitchFamily="34" charset="0"/>
              </a:rPr>
              <a:t>Number of injuries</a:t>
            </a:r>
          </a:p>
          <a:p>
            <a:pPr marL="285750" indent="-285750">
              <a:buFont typeface="Arial" panose="020B0604020202020204" pitchFamily="34" charset="0"/>
              <a:buChar char="•"/>
            </a:pPr>
            <a:r>
              <a:rPr lang="en-US" sz="2000" dirty="0">
                <a:solidFill>
                  <a:schemeClr val="tx1">
                    <a:lumMod val="75000"/>
                    <a:lumOff val="25000"/>
                  </a:schemeClr>
                </a:solidFill>
                <a:latin typeface="Aptos" panose="020B0004020202020204" pitchFamily="34" charset="0"/>
              </a:rPr>
              <a:t>Product categories</a:t>
            </a:r>
          </a:p>
          <a:p>
            <a:pPr marL="285750" indent="-285750">
              <a:buFont typeface="Arial" panose="020B0604020202020204" pitchFamily="34" charset="0"/>
              <a:buChar char="•"/>
            </a:pPr>
            <a:r>
              <a:rPr lang="en-US" sz="2000" dirty="0">
                <a:solidFill>
                  <a:schemeClr val="tx1">
                    <a:lumMod val="75000"/>
                    <a:lumOff val="25000"/>
                  </a:schemeClr>
                </a:solidFill>
                <a:latin typeface="Aptos" panose="020B0004020202020204" pitchFamily="34" charset="0"/>
              </a:rPr>
              <a:t>Type and severity of injuries</a:t>
            </a:r>
          </a:p>
          <a:p>
            <a:pPr marL="285750" indent="-285750">
              <a:buFont typeface="Arial" panose="020B0604020202020204" pitchFamily="34" charset="0"/>
              <a:buChar char="•"/>
            </a:pPr>
            <a:r>
              <a:rPr lang="en-US" sz="2000" dirty="0">
                <a:solidFill>
                  <a:schemeClr val="tx1">
                    <a:lumMod val="75000"/>
                    <a:lumOff val="25000"/>
                  </a:schemeClr>
                </a:solidFill>
                <a:latin typeface="Aptos" panose="020B0004020202020204" pitchFamily="34" charset="0"/>
              </a:rPr>
              <a:t>Patient demographics</a:t>
            </a:r>
          </a:p>
          <a:p>
            <a:endParaRPr lang="en-US" dirty="0">
              <a:solidFill>
                <a:schemeClr val="tx1">
                  <a:lumMod val="75000"/>
                  <a:lumOff val="25000"/>
                </a:schemeClr>
              </a:solidFill>
              <a:latin typeface="Aptos" panose="020B0004020202020204" pitchFamily="34" charset="0"/>
            </a:endParaRPr>
          </a:p>
          <a:p>
            <a:r>
              <a:rPr lang="en-US" sz="2400" b="1" dirty="0">
                <a:solidFill>
                  <a:schemeClr val="tx1">
                    <a:lumMod val="75000"/>
                    <a:lumOff val="25000"/>
                  </a:schemeClr>
                </a:solidFill>
                <a:latin typeface="Aptos" panose="020B0004020202020204" pitchFamily="34" charset="0"/>
              </a:rPr>
              <a:t>Scope: </a:t>
            </a:r>
          </a:p>
          <a:p>
            <a:r>
              <a:rPr lang="en-US" sz="2000" dirty="0">
                <a:solidFill>
                  <a:schemeClr val="tx1">
                    <a:lumMod val="75000"/>
                    <a:lumOff val="25000"/>
                  </a:schemeClr>
                </a:solidFill>
                <a:latin typeface="Aptos" panose="020B0004020202020204" pitchFamily="34" charset="0"/>
              </a:rPr>
              <a:t>This project covers injury data from 2013 through 2022.</a:t>
            </a:r>
          </a:p>
        </p:txBody>
      </p:sp>
    </p:spTree>
    <p:extLst>
      <p:ext uri="{BB962C8B-B14F-4D97-AF65-F5344CB8AC3E}">
        <p14:creationId xmlns:p14="http://schemas.microsoft.com/office/powerpoint/2010/main" val="3105118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Project Methodology</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5</a:t>
            </a:fld>
            <a:endParaRPr lang="en-US" dirty="0"/>
          </a:p>
        </p:txBody>
      </p:sp>
      <p:graphicFrame>
        <p:nvGraphicFramePr>
          <p:cNvPr id="6" name="Diagram 5">
            <a:extLst>
              <a:ext uri="{FF2B5EF4-FFF2-40B4-BE49-F238E27FC236}">
                <a16:creationId xmlns:a16="http://schemas.microsoft.com/office/drawing/2014/main" id="{648C3259-59E7-05C2-9393-4D4AAEA155F1}"/>
              </a:ext>
            </a:extLst>
          </p:cNvPr>
          <p:cNvGraphicFramePr/>
          <p:nvPr>
            <p:extLst>
              <p:ext uri="{D42A27DB-BD31-4B8C-83A1-F6EECF244321}">
                <p14:modId xmlns:p14="http://schemas.microsoft.com/office/powerpoint/2010/main" val="1578931986"/>
              </p:ext>
            </p:extLst>
          </p:nvPr>
        </p:nvGraphicFramePr>
        <p:xfrm>
          <a:off x="1087120" y="2393005"/>
          <a:ext cx="11033760" cy="4109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FB2418C2-BBFF-4EFC-D103-026989002CD7}"/>
              </a:ext>
            </a:extLst>
          </p:cNvPr>
          <p:cNvSpPr txBox="1"/>
          <p:nvPr/>
        </p:nvSpPr>
        <p:spPr>
          <a:xfrm>
            <a:off x="9276588" y="1044054"/>
            <a:ext cx="2743200" cy="276999"/>
          </a:xfrm>
          <a:prstGeom prst="rect">
            <a:avLst/>
          </a:prstGeom>
          <a:noFill/>
        </p:spPr>
        <p:txBody>
          <a:bodyPr wrap="square" rtlCol="0">
            <a:spAutoFit/>
          </a:bodyPr>
          <a:lstStyle/>
          <a:p>
            <a:r>
              <a:rPr lang="en-US" sz="1200" i="1" dirty="0">
                <a:solidFill>
                  <a:schemeClr val="bg1"/>
                </a:solidFill>
              </a:rPr>
              <a:t>Based on CRISP-DM Methodology</a:t>
            </a:r>
          </a:p>
        </p:txBody>
      </p:sp>
    </p:spTree>
    <p:extLst>
      <p:ext uri="{BB962C8B-B14F-4D97-AF65-F5344CB8AC3E}">
        <p14:creationId xmlns:p14="http://schemas.microsoft.com/office/powerpoint/2010/main" val="420273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Data</a:t>
            </a:r>
          </a:p>
        </p:txBody>
      </p:sp>
      <p:pic>
        <p:nvPicPr>
          <p:cNvPr id="5" name="Picture Placeholder 4" descr="Light on a wheelchair">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xfrm>
            <a:off x="1" y="1095509"/>
            <a:ext cx="7519932" cy="5016892"/>
          </a:xfrm>
        </p:spPr>
      </p:pic>
    </p:spTree>
    <p:extLst>
      <p:ext uri="{BB962C8B-B14F-4D97-AF65-F5344CB8AC3E}">
        <p14:creationId xmlns:p14="http://schemas.microsoft.com/office/powerpoint/2010/main" val="277979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Data Overview</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7</a:t>
            </a:fld>
            <a:endParaRPr lang="en-US" dirty="0"/>
          </a:p>
        </p:txBody>
      </p:sp>
      <p:sp>
        <p:nvSpPr>
          <p:cNvPr id="7" name="TextBox 6">
            <a:extLst>
              <a:ext uri="{FF2B5EF4-FFF2-40B4-BE49-F238E27FC236}">
                <a16:creationId xmlns:a16="http://schemas.microsoft.com/office/drawing/2014/main" id="{5FA1D81E-F29A-6948-AFB0-802230DA45E7}"/>
              </a:ext>
            </a:extLst>
          </p:cNvPr>
          <p:cNvSpPr txBox="1"/>
          <p:nvPr/>
        </p:nvSpPr>
        <p:spPr>
          <a:xfrm>
            <a:off x="1535371" y="2622226"/>
            <a:ext cx="10013709" cy="3046988"/>
          </a:xfrm>
          <a:prstGeom prst="rect">
            <a:avLst/>
          </a:prstGeom>
          <a:noFill/>
        </p:spPr>
        <p:txBody>
          <a:bodyPr wrap="square" rtlCol="0">
            <a:spAutoFit/>
          </a:bodyPr>
          <a:lstStyle/>
          <a:p>
            <a:r>
              <a:rPr lang="en-US" sz="2400" b="1" dirty="0">
                <a:solidFill>
                  <a:schemeClr val="tx1">
                    <a:lumMod val="75000"/>
                    <a:lumOff val="25000"/>
                  </a:schemeClr>
                </a:solidFill>
                <a:latin typeface="Aptos" panose="020B0004020202020204" pitchFamily="34" charset="0"/>
              </a:rPr>
              <a:t>Source:</a:t>
            </a:r>
            <a:endParaRPr lang="en-US" sz="24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US Consumer Product Safety Commission</a:t>
            </a:r>
          </a:p>
          <a:p>
            <a:endParaRPr lang="en-US" sz="2000" dirty="0">
              <a:solidFill>
                <a:schemeClr val="tx1">
                  <a:lumMod val="75000"/>
                  <a:lumOff val="25000"/>
                </a:schemeClr>
              </a:solidFill>
              <a:latin typeface="Aptos" panose="020B0004020202020204" pitchFamily="34" charset="0"/>
            </a:endParaRPr>
          </a:p>
          <a:p>
            <a:r>
              <a:rPr lang="en-US" sz="2400" b="1" dirty="0">
                <a:solidFill>
                  <a:schemeClr val="tx1">
                    <a:lumMod val="75000"/>
                    <a:lumOff val="25000"/>
                  </a:schemeClr>
                </a:solidFill>
                <a:latin typeface="Aptos" panose="020B0004020202020204" pitchFamily="34" charset="0"/>
              </a:rPr>
              <a:t>Description:</a:t>
            </a:r>
            <a:endParaRPr lang="en-US" sz="24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Data reported from a representative sample of hospitals for all emergency room visits related to a consumer product</a:t>
            </a:r>
          </a:p>
          <a:p>
            <a:endParaRPr lang="en-US" sz="2000" dirty="0">
              <a:solidFill>
                <a:schemeClr val="tx1">
                  <a:lumMod val="75000"/>
                  <a:lumOff val="25000"/>
                </a:schemeClr>
              </a:solidFill>
              <a:latin typeface="Aptos" panose="020B0004020202020204" pitchFamily="34" charset="0"/>
            </a:endParaRPr>
          </a:p>
          <a:p>
            <a:r>
              <a:rPr lang="en-US" sz="2400" b="1" dirty="0">
                <a:solidFill>
                  <a:schemeClr val="tx1">
                    <a:lumMod val="75000"/>
                    <a:lumOff val="25000"/>
                  </a:schemeClr>
                </a:solidFill>
                <a:latin typeface="Aptos" panose="020B0004020202020204" pitchFamily="34" charset="0"/>
              </a:rPr>
              <a:t>Methodology:</a:t>
            </a:r>
            <a:endParaRPr lang="en-US" sz="24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The sample design and implementation documentation is available on the </a:t>
            </a:r>
            <a:r>
              <a:rPr lang="en-US" sz="2000" dirty="0">
                <a:latin typeface="Aptos" panose="020B0004020202020204" pitchFamily="34" charset="0"/>
                <a:hlinkClick r:id="rId2"/>
              </a:rPr>
              <a:t>NEISS website</a:t>
            </a:r>
            <a:r>
              <a:rPr lang="en-US" sz="2000" dirty="0">
                <a:latin typeface="Aptos" panose="020B0004020202020204" pitchFamily="34" charset="0"/>
              </a:rPr>
              <a:t>.</a:t>
            </a:r>
          </a:p>
        </p:txBody>
      </p:sp>
    </p:spTree>
    <p:extLst>
      <p:ext uri="{BB962C8B-B14F-4D97-AF65-F5344CB8AC3E}">
        <p14:creationId xmlns:p14="http://schemas.microsoft.com/office/powerpoint/2010/main" val="114451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90EA-37FE-7515-C1D3-FA95B1DDD7DD}"/>
              </a:ext>
            </a:extLst>
          </p:cNvPr>
          <p:cNvSpPr>
            <a:spLocks noGrp="1"/>
          </p:cNvSpPr>
          <p:nvPr>
            <p:ph type="title"/>
          </p:nvPr>
        </p:nvSpPr>
        <p:spPr/>
        <p:txBody>
          <a:bodyPr/>
          <a:lstStyle/>
          <a:p>
            <a:r>
              <a:rPr lang="en-US" dirty="0"/>
              <a:t>Data Notes</a:t>
            </a:r>
          </a:p>
        </p:txBody>
      </p:sp>
      <p:sp>
        <p:nvSpPr>
          <p:cNvPr id="3" name="Footer Placeholder 2">
            <a:extLst>
              <a:ext uri="{FF2B5EF4-FFF2-40B4-BE49-F238E27FC236}">
                <a16:creationId xmlns:a16="http://schemas.microsoft.com/office/drawing/2014/main" id="{BA96EE9B-4E0B-84B1-E35F-A6C2AFE92E00}"/>
              </a:ext>
            </a:extLst>
          </p:cNvPr>
          <p:cNvSpPr>
            <a:spLocks noGrp="1"/>
          </p:cNvSpPr>
          <p:nvPr>
            <p:ph type="ftr" sz="quarter" idx="11"/>
          </p:nvPr>
        </p:nvSpPr>
        <p:spPr/>
        <p:txBody>
          <a:bodyPr/>
          <a:lstStyle/>
          <a:p>
            <a:r>
              <a:rPr lang="en-US" dirty="0"/>
              <a:t>Product Injury Trend Analysis</a:t>
            </a:r>
          </a:p>
        </p:txBody>
      </p:sp>
      <p:sp>
        <p:nvSpPr>
          <p:cNvPr id="4" name="Date Placeholder 3">
            <a:extLst>
              <a:ext uri="{FF2B5EF4-FFF2-40B4-BE49-F238E27FC236}">
                <a16:creationId xmlns:a16="http://schemas.microsoft.com/office/drawing/2014/main" id="{FBD10017-9410-8068-EDFF-53E884200F69}"/>
              </a:ext>
            </a:extLst>
          </p:cNvPr>
          <p:cNvSpPr>
            <a:spLocks noGrp="1"/>
          </p:cNvSpPr>
          <p:nvPr>
            <p:ph type="dt" sz="half" idx="10"/>
          </p:nvPr>
        </p:nvSpPr>
        <p:spPr/>
        <p:txBody>
          <a:bodyPr/>
          <a:lstStyle/>
          <a:p>
            <a:fld id="{DDA8E063-DAA4-4787-8AA1-15BBB2D38CED}" type="datetime1">
              <a:rPr lang="en-US" smtClean="0"/>
              <a:t>5/3/2024</a:t>
            </a:fld>
            <a:endParaRPr lang="en-US" dirty="0"/>
          </a:p>
        </p:txBody>
      </p:sp>
      <p:sp>
        <p:nvSpPr>
          <p:cNvPr id="5" name="Slide Number Placeholder 4">
            <a:extLst>
              <a:ext uri="{FF2B5EF4-FFF2-40B4-BE49-F238E27FC236}">
                <a16:creationId xmlns:a16="http://schemas.microsoft.com/office/drawing/2014/main" id="{856A879C-0E36-2407-6E93-EF994E84DC58}"/>
              </a:ext>
            </a:extLst>
          </p:cNvPr>
          <p:cNvSpPr>
            <a:spLocks noGrp="1"/>
          </p:cNvSpPr>
          <p:nvPr>
            <p:ph type="sldNum" sz="quarter" idx="12"/>
          </p:nvPr>
        </p:nvSpPr>
        <p:spPr/>
        <p:txBody>
          <a:bodyPr/>
          <a:lstStyle/>
          <a:p>
            <a:fld id="{FAEF9944-A4F6-4C59-AEBD-678D6480B8EA}" type="slidenum">
              <a:rPr lang="en-US" smtClean="0"/>
              <a:t>8</a:t>
            </a:fld>
            <a:endParaRPr lang="en-US" dirty="0"/>
          </a:p>
        </p:txBody>
      </p:sp>
      <p:sp>
        <p:nvSpPr>
          <p:cNvPr id="7" name="TextBox 6">
            <a:extLst>
              <a:ext uri="{FF2B5EF4-FFF2-40B4-BE49-F238E27FC236}">
                <a16:creationId xmlns:a16="http://schemas.microsoft.com/office/drawing/2014/main" id="{5FA1D81E-F29A-6948-AFB0-802230DA45E7}"/>
              </a:ext>
            </a:extLst>
          </p:cNvPr>
          <p:cNvSpPr txBox="1"/>
          <p:nvPr/>
        </p:nvSpPr>
        <p:spPr>
          <a:xfrm>
            <a:off x="1535371" y="2622226"/>
            <a:ext cx="10013709" cy="3262432"/>
          </a:xfrm>
          <a:prstGeom prst="rect">
            <a:avLst/>
          </a:prstGeom>
          <a:noFill/>
        </p:spPr>
        <p:txBody>
          <a:bodyPr wrap="square" rtlCol="0">
            <a:spAutoFit/>
          </a:bodyPr>
          <a:lstStyle/>
          <a:p>
            <a:r>
              <a:rPr lang="en-US" sz="2200" b="1" dirty="0">
                <a:solidFill>
                  <a:schemeClr val="tx1">
                    <a:lumMod val="75000"/>
                    <a:lumOff val="25000"/>
                  </a:schemeClr>
                </a:solidFill>
                <a:latin typeface="Aptos" panose="020B0004020202020204" pitchFamily="34" charset="0"/>
              </a:rPr>
              <a:t>Write-In Values Excluded</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Other Race, Other Diagnosis, Other Diagnosis 2, Narrative, and Narrative 1 data were excluded from analysis</a:t>
            </a:r>
          </a:p>
          <a:p>
            <a:endParaRPr lang="en-US" sz="1000" dirty="0">
              <a:solidFill>
                <a:schemeClr val="tx1">
                  <a:lumMod val="75000"/>
                  <a:lumOff val="25000"/>
                </a:schemeClr>
              </a:solidFill>
              <a:latin typeface="Aptos" panose="020B0004020202020204" pitchFamily="34" charset="0"/>
            </a:endParaRPr>
          </a:p>
          <a:p>
            <a:r>
              <a:rPr lang="en-US" sz="2200" b="1" dirty="0">
                <a:solidFill>
                  <a:schemeClr val="tx1">
                    <a:lumMod val="75000"/>
                    <a:lumOff val="25000"/>
                  </a:schemeClr>
                </a:solidFill>
                <a:latin typeface="Aptos" panose="020B0004020202020204" pitchFamily="34" charset="0"/>
              </a:rPr>
              <a:t>Data Set Changes</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Hispanic, Body Part 2, and Diagnosis 2 data were added in 2019. For consistency, these data were excluded from analysis</a:t>
            </a:r>
          </a:p>
          <a:p>
            <a:endParaRPr lang="en-US" sz="1000" dirty="0">
              <a:solidFill>
                <a:schemeClr val="tx1">
                  <a:lumMod val="75000"/>
                  <a:lumOff val="25000"/>
                </a:schemeClr>
              </a:solidFill>
              <a:latin typeface="Aptos" panose="020B0004020202020204" pitchFamily="34" charset="0"/>
            </a:endParaRPr>
          </a:p>
          <a:p>
            <a:r>
              <a:rPr lang="en-US" sz="2200" b="1" dirty="0">
                <a:solidFill>
                  <a:schemeClr val="tx1">
                    <a:lumMod val="75000"/>
                    <a:lumOff val="25000"/>
                  </a:schemeClr>
                </a:solidFill>
                <a:latin typeface="Aptos" panose="020B0004020202020204" pitchFamily="34" charset="0"/>
              </a:rPr>
              <a:t>Product Categories</a:t>
            </a:r>
            <a:endParaRPr lang="en-US" sz="2200" dirty="0">
              <a:solidFill>
                <a:schemeClr val="tx1">
                  <a:lumMod val="75000"/>
                  <a:lumOff val="25000"/>
                </a:schemeClr>
              </a:solidFill>
              <a:latin typeface="Aptos" panose="020B0004020202020204" pitchFamily="34" charset="0"/>
            </a:endParaRPr>
          </a:p>
          <a:p>
            <a:r>
              <a:rPr lang="en-US" sz="2000" dirty="0">
                <a:solidFill>
                  <a:schemeClr val="tx1">
                    <a:lumMod val="75000"/>
                    <a:lumOff val="25000"/>
                  </a:schemeClr>
                </a:solidFill>
                <a:latin typeface="Aptos" panose="020B0004020202020204" pitchFamily="34" charset="0"/>
              </a:rPr>
              <a:t>As there are more than 1000 products tracked, product categories were created to simplify analysis</a:t>
            </a:r>
          </a:p>
        </p:txBody>
      </p:sp>
    </p:spTree>
    <p:extLst>
      <p:ext uri="{BB962C8B-B14F-4D97-AF65-F5344CB8AC3E}">
        <p14:creationId xmlns:p14="http://schemas.microsoft.com/office/powerpoint/2010/main" val="378671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4A5-9837-8045-8C1B-776165BD298B}"/>
              </a:ext>
            </a:extLst>
          </p:cNvPr>
          <p:cNvSpPr>
            <a:spLocks noGrp="1"/>
          </p:cNvSpPr>
          <p:nvPr>
            <p:ph type="title"/>
          </p:nvPr>
        </p:nvSpPr>
        <p:spPr/>
        <p:txBody>
          <a:bodyPr/>
          <a:lstStyle/>
          <a:p>
            <a:r>
              <a:rPr lang="en-US" dirty="0"/>
              <a:t>Product Injuries by Year</a:t>
            </a:r>
          </a:p>
        </p:txBody>
      </p:sp>
      <p:sp>
        <p:nvSpPr>
          <p:cNvPr id="3" name="Content Placeholder 2">
            <a:extLst>
              <a:ext uri="{FF2B5EF4-FFF2-40B4-BE49-F238E27FC236}">
                <a16:creationId xmlns:a16="http://schemas.microsoft.com/office/drawing/2014/main" id="{35F46D43-7818-3ABF-4829-4340BF2719CC}"/>
              </a:ext>
            </a:extLst>
          </p:cNvPr>
          <p:cNvSpPr>
            <a:spLocks noGrp="1"/>
          </p:cNvSpPr>
          <p:nvPr>
            <p:ph idx="14"/>
          </p:nvPr>
        </p:nvSpPr>
        <p:spPr>
          <a:xfrm>
            <a:off x="648934" y="1369918"/>
            <a:ext cx="4727735" cy="465155"/>
          </a:xfrm>
        </p:spPr>
        <p:txBody>
          <a:bodyPr/>
          <a:lstStyle/>
          <a:p>
            <a:r>
              <a:rPr lang="en-US" dirty="0"/>
              <a:t>Estimated Injuries</a:t>
            </a:r>
          </a:p>
        </p:txBody>
      </p:sp>
      <p:sp>
        <p:nvSpPr>
          <p:cNvPr id="5" name="Content Placeholder 4">
            <a:extLst>
              <a:ext uri="{FF2B5EF4-FFF2-40B4-BE49-F238E27FC236}">
                <a16:creationId xmlns:a16="http://schemas.microsoft.com/office/drawing/2014/main" id="{532A68F6-B269-D993-2BF1-BC6B3B6804D9}"/>
              </a:ext>
            </a:extLst>
          </p:cNvPr>
          <p:cNvSpPr>
            <a:spLocks noGrp="1"/>
          </p:cNvSpPr>
          <p:nvPr>
            <p:ph idx="15"/>
          </p:nvPr>
        </p:nvSpPr>
        <p:spPr>
          <a:xfrm>
            <a:off x="6095999" y="1369917"/>
            <a:ext cx="5022716" cy="465155"/>
          </a:xfrm>
        </p:spPr>
        <p:txBody>
          <a:bodyPr/>
          <a:lstStyle/>
          <a:p>
            <a:r>
              <a:rPr lang="en-US" dirty="0"/>
              <a:t>Estimated % of Total ER Visits</a:t>
            </a:r>
          </a:p>
        </p:txBody>
      </p:sp>
      <p:sp>
        <p:nvSpPr>
          <p:cNvPr id="7" name="Footer Placeholder 6">
            <a:extLst>
              <a:ext uri="{FF2B5EF4-FFF2-40B4-BE49-F238E27FC236}">
                <a16:creationId xmlns:a16="http://schemas.microsoft.com/office/drawing/2014/main" id="{B2A8737A-F6D0-3157-E72A-C3E69661027B}"/>
              </a:ext>
            </a:extLst>
          </p:cNvPr>
          <p:cNvSpPr>
            <a:spLocks noGrp="1"/>
          </p:cNvSpPr>
          <p:nvPr>
            <p:ph type="ftr" sz="quarter" idx="11"/>
          </p:nvPr>
        </p:nvSpPr>
        <p:spPr/>
        <p:txBody>
          <a:bodyPr/>
          <a:lstStyle/>
          <a:p>
            <a:r>
              <a:rPr lang="en-US" dirty="0"/>
              <a:t>Product Injury Trend Analysis</a:t>
            </a:r>
          </a:p>
        </p:txBody>
      </p:sp>
      <p:sp>
        <p:nvSpPr>
          <p:cNvPr id="8" name="Date Placeholder 7">
            <a:extLst>
              <a:ext uri="{FF2B5EF4-FFF2-40B4-BE49-F238E27FC236}">
                <a16:creationId xmlns:a16="http://schemas.microsoft.com/office/drawing/2014/main" id="{BEF31117-05C6-BB8E-FF0D-51DD8B698400}"/>
              </a:ext>
            </a:extLst>
          </p:cNvPr>
          <p:cNvSpPr>
            <a:spLocks noGrp="1"/>
          </p:cNvSpPr>
          <p:nvPr>
            <p:ph type="dt" sz="half" idx="10"/>
          </p:nvPr>
        </p:nvSpPr>
        <p:spPr/>
        <p:txBody>
          <a:bodyPr/>
          <a:lstStyle/>
          <a:p>
            <a:fld id="{DD9E41B7-A2DB-4285-A7A5-A1084718EB55}" type="datetime1">
              <a:rPr lang="en-US" smtClean="0"/>
              <a:pPr/>
              <a:t>5/3/2024</a:t>
            </a:fld>
            <a:endParaRPr lang="en-US" dirty="0"/>
          </a:p>
        </p:txBody>
      </p:sp>
      <p:sp>
        <p:nvSpPr>
          <p:cNvPr id="9" name="Slide Number Placeholder 8">
            <a:extLst>
              <a:ext uri="{FF2B5EF4-FFF2-40B4-BE49-F238E27FC236}">
                <a16:creationId xmlns:a16="http://schemas.microsoft.com/office/drawing/2014/main" id="{725550E4-CC29-3599-CDDF-DD0B81CA39DF}"/>
              </a:ext>
            </a:extLst>
          </p:cNvPr>
          <p:cNvSpPr>
            <a:spLocks noGrp="1"/>
          </p:cNvSpPr>
          <p:nvPr>
            <p:ph type="sldNum" sz="quarter" idx="12"/>
          </p:nvPr>
        </p:nvSpPr>
        <p:spPr/>
        <p:txBody>
          <a:bodyPr/>
          <a:lstStyle/>
          <a:p>
            <a:fld id="{FAEF9944-A4F6-4C59-AEBD-678D6480B8EA}" type="slidenum">
              <a:rPr lang="en-US" smtClean="0"/>
              <a:t>9</a:t>
            </a:fld>
            <a:endParaRPr lang="en-US" dirty="0"/>
          </a:p>
        </p:txBody>
      </p:sp>
      <p:sp>
        <p:nvSpPr>
          <p:cNvPr id="15" name="TextBox 14">
            <a:extLst>
              <a:ext uri="{FF2B5EF4-FFF2-40B4-BE49-F238E27FC236}">
                <a16:creationId xmlns:a16="http://schemas.microsoft.com/office/drawing/2014/main" id="{5055F009-CD51-A340-0C08-6B676EF32C22}"/>
              </a:ext>
            </a:extLst>
          </p:cNvPr>
          <p:cNvSpPr txBox="1"/>
          <p:nvPr/>
        </p:nvSpPr>
        <p:spPr>
          <a:xfrm>
            <a:off x="642917" y="4846320"/>
            <a:ext cx="10348933" cy="923330"/>
          </a:xfrm>
          <a:prstGeom prst="rect">
            <a:avLst/>
          </a:prstGeom>
          <a:noFill/>
        </p:spPr>
        <p:txBody>
          <a:bodyPr wrap="square" rtlCol="0">
            <a:spAutoFit/>
          </a:bodyPr>
          <a:lstStyle/>
          <a:p>
            <a:r>
              <a:rPr lang="en-US" dirty="0">
                <a:solidFill>
                  <a:schemeClr val="bg2">
                    <a:lumMod val="25000"/>
                  </a:schemeClr>
                </a:solidFill>
              </a:rPr>
              <a:t>Product-related injuries seen at the emergency room reached a low in 2020 of ~11M. While the estimated number of injuries increased in 2021, the number of product-related injuries as a percent of all visits remained flat.</a:t>
            </a:r>
          </a:p>
        </p:txBody>
      </p:sp>
      <p:pic>
        <p:nvPicPr>
          <p:cNvPr id="14" name="Content Placeholder 13">
            <a:extLst>
              <a:ext uri="{FF2B5EF4-FFF2-40B4-BE49-F238E27FC236}">
                <a16:creationId xmlns:a16="http://schemas.microsoft.com/office/drawing/2014/main" id="{B66EDD3B-E461-DB6F-13C2-A7A9D230F86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49013" y="2025891"/>
            <a:ext cx="4727575" cy="2383734"/>
          </a:xfrm>
          <a:prstGeom prst="rect">
            <a:avLst/>
          </a:prstGeom>
          <a:ln>
            <a:noFill/>
          </a:ln>
          <a:effectLst>
            <a:outerShdw blurRad="292100" dist="139700" dir="2700000" algn="tl" rotWithShape="0">
              <a:srgbClr val="333333">
                <a:alpha val="65000"/>
              </a:srgbClr>
            </a:outerShdw>
          </a:effectLst>
        </p:spPr>
      </p:pic>
      <p:pic>
        <p:nvPicPr>
          <p:cNvPr id="11" name="Content Placeholder 10">
            <a:extLst>
              <a:ext uri="{FF2B5EF4-FFF2-40B4-BE49-F238E27FC236}">
                <a16:creationId xmlns:a16="http://schemas.microsoft.com/office/drawing/2014/main" id="{698AC2E5-BB45-FA46-E588-32DCC3CCB2D3}"/>
              </a:ext>
            </a:extLst>
          </p:cNvPr>
          <p:cNvPicPr>
            <a:picLocks noGrp="1" noChangeAspect="1"/>
          </p:cNvPicPr>
          <p:nvPr>
            <p:ph idx="13"/>
          </p:nvPr>
        </p:nvPicPr>
        <p:blipFill>
          <a:blip r:embed="rId3" cstate="print">
            <a:extLst>
              <a:ext uri="{28A0092B-C50C-407E-A947-70E740481C1C}">
                <a14:useLocalDpi xmlns:a14="http://schemas.microsoft.com/office/drawing/2010/main"/>
              </a:ext>
            </a:extLst>
          </a:blip>
          <a:stretch>
            <a:fillRect/>
          </a:stretch>
        </p:blipFill>
        <p:spPr>
          <a:xfrm>
            <a:off x="6096000" y="2029968"/>
            <a:ext cx="4727575" cy="2410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9769996"/>
      </p:ext>
    </p:extLst>
  </p:cSld>
  <p:clrMapOvr>
    <a:masterClrMapping/>
  </p:clrMapOvr>
</p:sld>
</file>

<file path=ppt/theme/theme1.xml><?xml version="1.0" encoding="utf-8"?>
<a:theme xmlns:a="http://schemas.openxmlformats.org/drawingml/2006/main" name="ShojiVTI">
  <a:themeElements>
    <a:clrScheme name="Custom 11">
      <a:dk1>
        <a:sysClr val="windowText" lastClr="000000"/>
      </a:dk1>
      <a:lt1>
        <a:sysClr val="window" lastClr="FFFFFF"/>
      </a:lt1>
      <a:dk2>
        <a:srgbClr val="1E5155"/>
      </a:dk2>
      <a:lt2>
        <a:srgbClr val="EBEBEB"/>
      </a:lt2>
      <a:accent1>
        <a:srgbClr val="1E5155"/>
      </a:accent1>
      <a:accent2>
        <a:srgbClr val="EA6312"/>
      </a:accent2>
      <a:accent3>
        <a:srgbClr val="E6B729"/>
      </a:accent3>
      <a:accent4>
        <a:srgbClr val="6AAC90"/>
      </a:accent4>
      <a:accent5>
        <a:srgbClr val="54849A"/>
      </a:accent5>
      <a:accent6>
        <a:srgbClr val="9E5E9B"/>
      </a:accent6>
      <a:hlink>
        <a:srgbClr val="0070C0"/>
      </a:hlink>
      <a:folHlink>
        <a:srgbClr val="54849A"/>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 id="{8DF40F11-961C-40C1-B57E-2C85D77BE8AB}" vid="{190CBECE-7035-4069-999B-A1AE92AB2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2.xml><?xml version="1.0" encoding="utf-8"?>
<ds:datastoreItem xmlns:ds="http://schemas.openxmlformats.org/officeDocument/2006/customXml" ds:itemID="{D6B374A7-2E79-4FEF-822D-2492B9AD907B}">
  <ds:schemaRefs>
    <ds:schemaRef ds:uri="http://www.w3.org/XML/1998/namespace"/>
    <ds:schemaRef ds:uri="16c05727-aa75-4e4a-9b5f-8a80a1165891"/>
    <ds:schemaRef ds:uri="http://purl.org/dc/terms/"/>
    <ds:schemaRef ds:uri="http://purl.org/dc/dcmitype/"/>
    <ds:schemaRef ds:uri="http://schemas.microsoft.com/office/2006/documentManagement/types"/>
    <ds:schemaRef ds:uri="http://schemas.microsoft.com/office/infopath/2007/PartnerControls"/>
    <ds:schemaRef ds:uri="http://schemas.microsoft.com/sharepoint/v3"/>
    <ds:schemaRef ds:uri="http://purl.org/dc/elements/1.1/"/>
    <ds:schemaRef ds:uri="http://schemas.openxmlformats.org/package/2006/metadata/core-properties"/>
    <ds:schemaRef ds:uri="230e9df3-be65-4c73-a93b-d1236ebd677e"/>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552330D6-F005-4F15-8FBA-5049BFF09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Shoji design</Template>
  <TotalTime>0</TotalTime>
  <Words>1723</Words>
  <Application>Microsoft Office PowerPoint</Application>
  <PresentationFormat>Widescreen</PresentationFormat>
  <Paragraphs>237</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Meiryo</vt:lpstr>
      <vt:lpstr>Aptos</vt:lpstr>
      <vt:lpstr>Aptos Light</vt:lpstr>
      <vt:lpstr>Arial</vt:lpstr>
      <vt:lpstr>Calibri</vt:lpstr>
      <vt:lpstr>Corbel</vt:lpstr>
      <vt:lpstr>ShojiVTI</vt:lpstr>
      <vt:lpstr>Product Injuries</vt:lpstr>
      <vt:lpstr>Agenda</vt:lpstr>
      <vt:lpstr>Introduction</vt:lpstr>
      <vt:lpstr>Objectives &amp; Scope</vt:lpstr>
      <vt:lpstr>Project Methodology</vt:lpstr>
      <vt:lpstr>Data</vt:lpstr>
      <vt:lpstr>Data Overview</vt:lpstr>
      <vt:lpstr>Data Notes</vt:lpstr>
      <vt:lpstr>Product Injuries by Year</vt:lpstr>
      <vt:lpstr>Products Involved in Injuries</vt:lpstr>
      <vt:lpstr>Products Involved in Injuries</vt:lpstr>
      <vt:lpstr>Diagnosis of Product Injuries</vt:lpstr>
      <vt:lpstr>Disposition of Emergency Room Visits</vt:lpstr>
      <vt:lpstr>Demographics</vt:lpstr>
      <vt:lpstr>Demographics</vt:lpstr>
      <vt:lpstr>Demographics</vt:lpstr>
      <vt:lpstr>Demographics</vt:lpstr>
      <vt:lpstr>Demographics</vt:lpstr>
      <vt:lpstr>Findings</vt:lpstr>
      <vt:lpstr>Findings</vt:lpstr>
      <vt:lpstr>Next Steps – Future Analysis</vt:lpstr>
      <vt:lpstr>Next Steps – Future Analysis</vt:lpstr>
      <vt:lpstr>THANK YOU</vt:lpstr>
      <vt:lpstr>Appendix A – Source Data</vt:lpstr>
      <vt:lpstr>Appendix A – Source Data</vt:lpstr>
      <vt:lpstr>Appendix B -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Tami McManus</dc:creator>
  <cp:lastModifiedBy>Tami McManus</cp:lastModifiedBy>
  <cp:revision>2</cp:revision>
  <dcterms:created xsi:type="dcterms:W3CDTF">2024-01-11T19:33:29Z</dcterms:created>
  <dcterms:modified xsi:type="dcterms:W3CDTF">2024-05-03T15:17:36Z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